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74" r:id="rId9"/>
    <p:sldId id="264" r:id="rId10"/>
    <p:sldId id="266" r:id="rId11"/>
    <p:sldId id="271" r:id="rId12"/>
    <p:sldId id="260" r:id="rId13"/>
    <p:sldId id="265" r:id="rId14"/>
    <p:sldId id="273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8932B7-6877-4D5C-ABEA-6E34580B0667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76424" y="1600199"/>
            <a:ext cx="8791575" cy="2984680"/>
          </a:xfrm>
        </p:spPr>
        <p:txBody>
          <a:bodyPr/>
          <a:lstStyle/>
          <a:p>
            <a:pPr algn="ctr"/>
            <a:r>
              <a:rPr lang="fr-CA" b="1" dirty="0"/>
              <a:t>Maternelle 4 ans</a:t>
            </a:r>
            <a:br>
              <a:rPr lang="fr-CA" b="1" dirty="0"/>
            </a:br>
            <a:r>
              <a:rPr lang="fr-CA" sz="2000" b="1" dirty="0"/>
              <a:t>(entre 6 et 17 élèves)</a:t>
            </a:r>
            <a:br>
              <a:rPr lang="fr-CA" b="1" dirty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22327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BC663E-B101-46F5-A2C1-F05177ECC761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dirty="0"/>
              <a:t>Mesures d’Aides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623212-BCC0-4BE7-A4F0-4E98CFD3515B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Mesures # 15025: Partir du bon pied = 5h/semaine d’une ressource technique (TES) </a:t>
            </a:r>
          </a:p>
          <a:p>
            <a:r>
              <a:rPr lang="fr-CA" dirty="0"/>
              <a:t>Mesure #15031: interventions efficaces prévention violence</a:t>
            </a:r>
          </a:p>
          <a:p>
            <a:r>
              <a:rPr lang="fr-CA" dirty="0"/>
              <a:t>Mesure #15212: achat de livres pour la classe</a:t>
            </a:r>
          </a:p>
          <a:p>
            <a:r>
              <a:rPr lang="fr-CA" dirty="0"/>
              <a:t>Mesure # 15214 (nouvelle mesure): acquisition de matériels éducatifs pour les maternelles 4 ans temps plein</a:t>
            </a:r>
          </a:p>
          <a:p>
            <a:r>
              <a:rPr lang="fr-CA" dirty="0"/>
              <a:t>Mesure #15011: agir autrement (milieux défavorisés)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15426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0577BA-1D17-4BBE-A82D-4B82DAC3F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Gestion de classe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9C4FDB-2723-49FE-ADB8-DA985BEA0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04109"/>
            <a:ext cx="9905999" cy="4748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dirty="0"/>
              <a:t>Beaucoup de consignes en une journée, donc:</a:t>
            </a:r>
          </a:p>
          <a:p>
            <a:pPr lvl="2"/>
            <a:r>
              <a:rPr lang="fr-CA" dirty="0"/>
              <a:t>Faire des gestes</a:t>
            </a:r>
          </a:p>
          <a:p>
            <a:pPr lvl="2"/>
            <a:r>
              <a:rPr lang="fr-CA" dirty="0"/>
              <a:t>Utiliser des </a:t>
            </a:r>
            <a:r>
              <a:rPr lang="fr-CA" dirty="0" err="1"/>
              <a:t>pictos</a:t>
            </a:r>
            <a:endParaRPr lang="fr-CA" dirty="0"/>
          </a:p>
          <a:p>
            <a:pPr lvl="2"/>
            <a:r>
              <a:rPr lang="fr-CA" dirty="0"/>
              <a:t>Diminuer le nombres de consignes (claires et courtes)</a:t>
            </a:r>
          </a:p>
          <a:p>
            <a:pPr lvl="2"/>
            <a:r>
              <a:rPr lang="fr-CA" dirty="0"/>
              <a:t>Être dans l’action avec eux</a:t>
            </a:r>
          </a:p>
          <a:p>
            <a:pPr lvl="2"/>
            <a:endParaRPr lang="fr-CA" dirty="0"/>
          </a:p>
          <a:p>
            <a:r>
              <a:rPr lang="fr-CA" dirty="0"/>
              <a:t>Me placer à genou, pour voir la même chose qu’eux</a:t>
            </a:r>
          </a:p>
          <a:p>
            <a:r>
              <a:rPr lang="fr-CA" dirty="0"/>
              <a:t>Faire attention aux contenants vs petites mains </a:t>
            </a:r>
          </a:p>
          <a:p>
            <a:r>
              <a:rPr lang="fr-CA" dirty="0"/>
              <a:t>Avoir des jeux de plus jeunes que 4 ans (livres cartonnés)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51250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EE7ABC-E013-49DE-ACA6-F1D821772A7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dirty="0"/>
              <a:t>Suggestions d’activités adaptées:</a:t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E1327B-57D6-4432-8D0A-386B61AECB7C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41412" y="1579418"/>
            <a:ext cx="9905999" cy="5018809"/>
          </a:xfrm>
        </p:spPr>
        <p:txBody>
          <a:bodyPr>
            <a:normAutofit lnSpcReduction="10000"/>
          </a:bodyPr>
          <a:lstStyle/>
          <a:p>
            <a:r>
              <a:rPr lang="fr-CA" dirty="0"/>
              <a:t>Beaucoup de motricité (jeux extérieurs, banque de jeux moteurs, matériels, vos trucs pour ajouter l’aspect psychomotricité…)</a:t>
            </a:r>
          </a:p>
          <a:p>
            <a:r>
              <a:rPr lang="fr-CA" dirty="0"/>
              <a:t>Revenir en arrière (exemple du découpage)</a:t>
            </a:r>
          </a:p>
          <a:p>
            <a:r>
              <a:rPr lang="fr-CA" dirty="0"/>
              <a:t>Elles offrent des défis réalisables ou un plus grand accompagnement</a:t>
            </a:r>
          </a:p>
          <a:p>
            <a:r>
              <a:rPr lang="fr-CA" dirty="0"/>
              <a:t>Doivent permettre: d’être actif, d’observer, de manipuler, de réfléchir, d’imaginer, de faire des liens, d’exercer sa mémoire…</a:t>
            </a:r>
          </a:p>
          <a:p>
            <a:r>
              <a:rPr lang="fr-CA" dirty="0"/>
              <a:t>Beaucoup de répétitions pour les « apprentissages » (profiter de ce qui m’entoure)</a:t>
            </a:r>
          </a:p>
          <a:p>
            <a:r>
              <a:rPr lang="fr-CA" dirty="0"/>
              <a:t>Habiletés sociales, capacité d’attention, autorégulation, attendre son tours, lever la main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4123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0CE4A9-A56B-4E00-948C-E843ADAD884D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dirty="0"/>
              <a:t>L’observation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186114-9402-4A83-94E1-FC068C61F76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41412" y="2249486"/>
            <a:ext cx="9905999" cy="3989995"/>
          </a:xfrm>
        </p:spPr>
        <p:txBody>
          <a:bodyPr>
            <a:normAutofit fontScale="92500"/>
          </a:bodyPr>
          <a:lstStyle/>
          <a:p>
            <a:r>
              <a:rPr lang="fr-CA" dirty="0"/>
              <a:t>Beaucoup, beaucoup! Pas le temps de prendre nos courriels! </a:t>
            </a:r>
            <a:r>
              <a:rPr lang="fr-CA" dirty="0">
                <a:sym typeface="Wingdings" panose="05000000000000000000" pitchFamily="2" charset="2"/>
              </a:rPr>
              <a:t>	</a:t>
            </a:r>
          </a:p>
          <a:p>
            <a:pPr marL="0" indent="0">
              <a:buNone/>
            </a:pPr>
            <a:r>
              <a:rPr lang="fr-CA" dirty="0">
                <a:sym typeface="Wingdings" panose="05000000000000000000" pitchFamily="2" charset="2"/>
              </a:rPr>
              <a:t>	</a:t>
            </a:r>
            <a:r>
              <a:rPr lang="fr-CA" dirty="0"/>
              <a:t>(gestes et paroles)</a:t>
            </a:r>
          </a:p>
          <a:p>
            <a:r>
              <a:rPr lang="fr-CA" dirty="0"/>
              <a:t>Aide à comprendre certains comportements et bien les soutenir</a:t>
            </a:r>
          </a:p>
          <a:p>
            <a:r>
              <a:rPr lang="fr-CA" dirty="0"/>
              <a:t>Permets de miser sur ses forces et de lui en faire part de ses améliorations </a:t>
            </a:r>
          </a:p>
          <a:p>
            <a:r>
              <a:rPr lang="fr-CA" dirty="0"/>
              <a:t>Permets d’offrir des défis</a:t>
            </a:r>
          </a:p>
          <a:p>
            <a:r>
              <a:rPr lang="fr-CA" dirty="0"/>
              <a:t>Transmettre de l’information aux parents (vos façons de faire?)</a:t>
            </a:r>
          </a:p>
          <a:p>
            <a:r>
              <a:rPr lang="fr-CA" dirty="0"/>
              <a:t>C’est seulement à la maternelle 5 ans qu’il y a des attentes face aux compétences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4322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70745D-D491-4C1D-B064-33F86BC0E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Première communication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D3BE11-860E-4111-AC58-013C59944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2958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0A6292-1445-4CB4-9570-C3FDDAD80173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41413" y="618517"/>
            <a:ext cx="9905998" cy="5172683"/>
          </a:xfrm>
        </p:spPr>
        <p:txBody>
          <a:bodyPr/>
          <a:lstStyle/>
          <a:p>
            <a:pPr algn="ctr"/>
            <a:r>
              <a:rPr lang="fr-CA" dirty="0"/>
              <a:t>Vos commentaires, </a:t>
            </a:r>
            <a:br>
              <a:rPr lang="fr-CA" dirty="0"/>
            </a:br>
            <a:br>
              <a:rPr lang="fr-CA" dirty="0"/>
            </a:br>
            <a:r>
              <a:rPr lang="fr-CA" dirty="0"/>
              <a:t>suggestions </a:t>
            </a:r>
            <a:br>
              <a:rPr lang="fr-CA" dirty="0"/>
            </a:br>
            <a:br>
              <a:rPr lang="fr-CA" dirty="0"/>
            </a:br>
            <a:r>
              <a:rPr lang="fr-CA" dirty="0"/>
              <a:t>et besoin </a:t>
            </a:r>
            <a:br>
              <a:rPr lang="fr-CA" dirty="0"/>
            </a:br>
            <a:br>
              <a:rPr lang="fr-CA" dirty="0"/>
            </a:br>
            <a:r>
              <a:rPr lang="fr-CA" dirty="0"/>
              <a:t>Pour la suite?</a:t>
            </a:r>
          </a:p>
        </p:txBody>
      </p:sp>
    </p:spTree>
    <p:extLst>
      <p:ext uri="{BB962C8B-B14F-4D97-AF65-F5344CB8AC3E}">
        <p14:creationId xmlns:p14="http://schemas.microsoft.com/office/powerpoint/2010/main" val="1055412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9C1837-B86C-4186-9B3C-2B8B349C29D2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dirty="0"/>
              <a:t>Mandat: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73060E-213A-4838-B856-6278AF3867EB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/>
              <a:t>Offrir des chances égales à tous  afin de diminuer les écarts (milieux défavorisés, langue seconde…)</a:t>
            </a:r>
          </a:p>
          <a:p>
            <a:r>
              <a:rPr lang="fr-CA" dirty="0"/>
              <a:t>S’assurer que chaque enfant se développe dans tous les domaines ( 5 sphères de développement: social, langagier, cognitif, physique et moteur, affectif) *programme p:14</a:t>
            </a:r>
          </a:p>
          <a:p>
            <a:r>
              <a:rPr lang="fr-CA" dirty="0"/>
              <a:t>Que l’enfant croie en ses capacités (estime de soi vs nos attentes) et découvre le plaisir d’apprendre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95873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8E9CFD-19BE-4D22-907C-78C42F204D82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dirty="0"/>
              <a:t>Les interrelations avec l’enfant: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E05F49-CEFA-4180-A204-420B419C45E1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41412" y="2249486"/>
            <a:ext cx="9905999" cy="3989995"/>
          </a:xfrm>
        </p:spPr>
        <p:txBody>
          <a:bodyPr>
            <a:normAutofit fontScale="92500" lnSpcReduction="20000"/>
          </a:bodyPr>
          <a:lstStyle/>
          <a:p>
            <a:endParaRPr lang="fr-CA" dirty="0"/>
          </a:p>
          <a:p>
            <a:r>
              <a:rPr lang="fr-CA" dirty="0"/>
              <a:t>Attitude ouverte (analogie de la banque émotive)</a:t>
            </a:r>
          </a:p>
          <a:p>
            <a:r>
              <a:rPr lang="fr-CA" dirty="0"/>
              <a:t>Donnera le goût à l’enfant de faire des efforts</a:t>
            </a:r>
          </a:p>
          <a:p>
            <a:r>
              <a:rPr lang="fr-CA" dirty="0"/>
              <a:t>Climat chaleureux: être accueillante (dire bonjour à chacun), avoir une voix douce, être calme, manger la collation avec eux, avoir une conversation avec eux…</a:t>
            </a:r>
          </a:p>
          <a:p>
            <a:r>
              <a:rPr lang="fr-CA" dirty="0"/>
              <a:t>À l’écoute des besoins (sensibilité)</a:t>
            </a:r>
          </a:p>
          <a:p>
            <a:r>
              <a:rPr lang="fr-CA" dirty="0"/>
              <a:t>Choisir ses batailles</a:t>
            </a:r>
          </a:p>
          <a:p>
            <a:r>
              <a:rPr lang="fr-CA" dirty="0"/>
              <a:t>Ses premières expériences scolaires auront des répercussions sur le reste de son parcours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34010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5C832D-6DD1-4F9C-96DB-F036A1F7DFD2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/>
              <a:t>Les interrelations avec les parents:</a:t>
            </a:r>
            <a:br>
              <a:rPr lang="fr-CA" dirty="0"/>
            </a:br>
            <a:r>
              <a:rPr lang="fr-CA" dirty="0"/>
              <a:t>solide alliance cruciale!</a:t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5AB0E7-44F1-4F9D-94B5-D3D06BAAF479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 dirty="0"/>
          </a:p>
          <a:p>
            <a:r>
              <a:rPr lang="fr-CA" dirty="0"/>
              <a:t>Bonne relation avec les parents (tous les membres de la famille se sentent bien accueillis et à l’aise)</a:t>
            </a:r>
          </a:p>
          <a:p>
            <a:r>
              <a:rPr lang="fr-CA" dirty="0"/>
              <a:t>Collaboration: Alliés indispensables (connaissance de l’enfant et ses besoins)</a:t>
            </a:r>
          </a:p>
          <a:p>
            <a:r>
              <a:rPr lang="fr-CA" dirty="0"/>
              <a:t>Communications harmonieuses et efficaces (vos moyens?)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66551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ABB0E6-3A73-4606-A655-9A6848AC5477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dirty="0"/>
              <a:t>Tolérance de l’équipe- école</a:t>
            </a:r>
            <a:br>
              <a:rPr lang="fr-CA" dirty="0"/>
            </a:br>
            <a:r>
              <a:rPr lang="fr-CA" dirty="0"/>
              <a:t> (conditions gagnantes)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B3D1BF-47FC-4C12-9D92-D8DF5A49B81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41412" y="2794715"/>
            <a:ext cx="9905999" cy="2996486"/>
          </a:xfrm>
        </p:spPr>
        <p:txBody>
          <a:bodyPr/>
          <a:lstStyle/>
          <a:p>
            <a:endParaRPr lang="fr-CA" dirty="0"/>
          </a:p>
          <a:p>
            <a:r>
              <a:rPr lang="fr-CA" dirty="0"/>
              <a:t>Un enfant de 4 ans ça fait du bruit (silence difficile aux casiers, joue…)</a:t>
            </a:r>
          </a:p>
          <a:p>
            <a:r>
              <a:rPr lang="fr-CA" dirty="0"/>
              <a:t>Ça dérange (crise, larme, parle…) </a:t>
            </a:r>
          </a:p>
          <a:p>
            <a:r>
              <a:rPr lang="fr-CA" dirty="0"/>
              <a:t>Ça prend de la place (aux casiers…)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32835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397A8F-4046-44D2-99D6-686464EE5597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dirty="0"/>
              <a:t>Transition harmonieuse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E333E0-3F30-4D15-B82E-3413D7F1327F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41412" y="1828800"/>
            <a:ext cx="9905999" cy="4852555"/>
          </a:xfrm>
        </p:spPr>
        <p:txBody>
          <a:bodyPr>
            <a:normAutofit lnSpcReduction="10000"/>
          </a:bodyPr>
          <a:lstStyle/>
          <a:p>
            <a:r>
              <a:rPr lang="fr-CA" dirty="0"/>
              <a:t>Certains enfants viennent tout juste d’avoir 4 ans (développement en 10 mois)</a:t>
            </a:r>
          </a:p>
          <a:p>
            <a:r>
              <a:rPr lang="fr-CA" dirty="0"/>
              <a:t>Les nombreux changements peuvent faire ressortir des fragilités (détachement de la maison, la langue, plusieurs amis, rang, cloche, casier, silence, 0 course, boîte à dîner, sac à dos…)</a:t>
            </a:r>
          </a:p>
          <a:p>
            <a:r>
              <a:rPr lang="fr-CA" dirty="0"/>
              <a:t>Besoin de </a:t>
            </a:r>
            <a:r>
              <a:rPr lang="fr-CA" b="1" u="sng" dirty="0"/>
              <a:t>beaucoup de temps </a:t>
            </a:r>
            <a:r>
              <a:rPr lang="fr-CA" dirty="0"/>
              <a:t>(cas d’Alexis et son sac à dos)</a:t>
            </a:r>
          </a:p>
          <a:p>
            <a:r>
              <a:rPr lang="fr-CA" dirty="0"/>
              <a:t>Il peut y avoir des mesures particulières (cas du nouveau bébé dans la famille vs manque de dodo) </a:t>
            </a:r>
          </a:p>
          <a:p>
            <a:r>
              <a:rPr lang="fr-CA" dirty="0"/>
              <a:t>Diminuer progressivement le soutien pour des gains en autonomie</a:t>
            </a:r>
          </a:p>
          <a:p>
            <a:r>
              <a:rPr lang="fr-CA" dirty="0"/>
              <a:t>Vos trucs pour diminuer l’anxiété reliée à cette transition (photo de famille, images de la routine…)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5730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9ED93D-8131-40EE-8C26-FF9EADE0FD8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41413" y="212502"/>
            <a:ext cx="9905998" cy="1307206"/>
          </a:xfrm>
        </p:spPr>
        <p:txBody>
          <a:bodyPr>
            <a:normAutofit fontScale="90000"/>
          </a:bodyPr>
          <a:lstStyle/>
          <a:p>
            <a:pPr algn="ctr"/>
            <a:r>
              <a:rPr lang="fr-CA" sz="4400" u="sng" dirty="0"/>
              <a:t>Le jeu</a:t>
            </a:r>
            <a:br>
              <a:rPr lang="fr-CA" dirty="0"/>
            </a:br>
            <a:r>
              <a:rPr lang="fr-CA" sz="2700" dirty="0"/>
              <a:t>(1 à 2 périodes de 45 min par jour  pour un bon investissement)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3F489D-8E31-48F7-9840-6605B35A1118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41412" y="1674254"/>
            <a:ext cx="9905999" cy="49712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u="sng" dirty="0"/>
              <a:t>En jouant, l’enfant apprend à </a:t>
            </a:r>
            <a:r>
              <a:rPr lang="fr-CA" dirty="0"/>
              <a:t>:</a:t>
            </a:r>
          </a:p>
          <a:p>
            <a:r>
              <a:rPr lang="fr-CA" dirty="0"/>
              <a:t>Être autonome</a:t>
            </a:r>
          </a:p>
          <a:p>
            <a:r>
              <a:rPr lang="fr-CA" dirty="0"/>
              <a:t>Faire des choix</a:t>
            </a:r>
          </a:p>
          <a:p>
            <a:r>
              <a:rPr lang="fr-CA" dirty="0"/>
              <a:t>Prendre des décisions</a:t>
            </a:r>
          </a:p>
          <a:p>
            <a:r>
              <a:rPr lang="fr-CA" dirty="0"/>
              <a:t>Être créatif</a:t>
            </a:r>
          </a:p>
          <a:p>
            <a:r>
              <a:rPr lang="fr-CA" dirty="0"/>
              <a:t>Se faire des scénarios</a:t>
            </a:r>
          </a:p>
          <a:p>
            <a:r>
              <a:rPr lang="fr-CA" dirty="0"/>
              <a:t>Trouver des solutions</a:t>
            </a:r>
          </a:p>
          <a:p>
            <a:r>
              <a:rPr lang="fr-CA" dirty="0"/>
              <a:t>Se faire comprendre des autres</a:t>
            </a:r>
          </a:p>
          <a:p>
            <a:r>
              <a:rPr lang="fr-CA" dirty="0"/>
              <a:t>Régler ses conflits 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73517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EC6061-3710-4A72-958D-0F5885CF3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E5057410-047F-493B-B874-20FAF59C94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163" y="241495"/>
            <a:ext cx="11575674" cy="6375009"/>
          </a:xfrm>
        </p:spPr>
      </p:pic>
    </p:spTree>
    <p:extLst>
      <p:ext uri="{BB962C8B-B14F-4D97-AF65-F5344CB8AC3E}">
        <p14:creationId xmlns:p14="http://schemas.microsoft.com/office/powerpoint/2010/main" val="3538858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D5E664-39E1-41D7-82B6-C9E520BAC4C1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dirty="0"/>
              <a:t>Organisation de classe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7DFB9F-0EBA-456E-B7DB-0D8A1E35C36E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41412" y="1880314"/>
            <a:ext cx="9905999" cy="4610637"/>
          </a:xfrm>
        </p:spPr>
        <p:txBody>
          <a:bodyPr>
            <a:normAutofit/>
          </a:bodyPr>
          <a:lstStyle/>
          <a:p>
            <a:r>
              <a:rPr lang="fr-CA" dirty="0"/>
              <a:t>Environnement physique de qualité (voir feuille à cocher)</a:t>
            </a:r>
          </a:p>
          <a:p>
            <a:r>
              <a:rPr lang="fr-CA" dirty="0"/>
              <a:t>Matériels diversifiés, évolutifs et en quantités suffisantes ($$$ de la mesure: voir liste de suggestions), incluant les technologies et les livres</a:t>
            </a:r>
          </a:p>
          <a:p>
            <a:r>
              <a:rPr lang="fr-CA"/>
              <a:t>Voir échelle d’évaluation (miser 5) </a:t>
            </a:r>
            <a:endParaRPr lang="fr-CA" dirty="0"/>
          </a:p>
          <a:p>
            <a:r>
              <a:rPr lang="fr-CA" dirty="0"/>
              <a:t>Gestion des comportements (vos trucs )</a:t>
            </a:r>
          </a:p>
          <a:p>
            <a:r>
              <a:rPr lang="fr-CA" dirty="0"/>
              <a:t>Types d’activités (à venir)</a:t>
            </a:r>
          </a:p>
          <a:p>
            <a:r>
              <a:rPr lang="fr-CA" dirty="0"/>
              <a:t>Horaire de la journée (suggestion de Nathalie et feuille à cocher)</a:t>
            </a:r>
          </a:p>
          <a:p>
            <a:r>
              <a:rPr lang="fr-CA" dirty="0"/>
              <a:t>Détente (ne doit pas être un temps de gestion) Vos moyens?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30688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917</TotalTime>
  <Words>695</Words>
  <Application>Microsoft Office PowerPoint</Application>
  <PresentationFormat>Grand écran</PresentationFormat>
  <Paragraphs>85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Trebuchet MS</vt:lpstr>
      <vt:lpstr>Tw Cen MT</vt:lpstr>
      <vt:lpstr>Wingdings</vt:lpstr>
      <vt:lpstr>Circuit</vt:lpstr>
      <vt:lpstr>Maternelle 4 ans (entre 6 et 17 élèves) </vt:lpstr>
      <vt:lpstr>Mandat:</vt:lpstr>
      <vt:lpstr>Les interrelations avec l’enfant:</vt:lpstr>
      <vt:lpstr>Les interrelations avec les parents: solide alliance cruciale! </vt:lpstr>
      <vt:lpstr>Tolérance de l’équipe- école  (conditions gagnantes)</vt:lpstr>
      <vt:lpstr>Transition harmonieuse</vt:lpstr>
      <vt:lpstr>Le jeu (1 à 2 périodes de 45 min par jour  pour un bon investissement)</vt:lpstr>
      <vt:lpstr>Présentation PowerPoint</vt:lpstr>
      <vt:lpstr>Organisation de classe</vt:lpstr>
      <vt:lpstr>Mesures d’Aides</vt:lpstr>
      <vt:lpstr>Gestion de classe</vt:lpstr>
      <vt:lpstr>Suggestions d’activités adaptées: </vt:lpstr>
      <vt:lpstr>L’observation</vt:lpstr>
      <vt:lpstr>Première communication</vt:lpstr>
      <vt:lpstr>Vos commentaires,   suggestions   et besoin   Pour la suite?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Maternelle 4 ans</dc:title>
  <dc:creator>Chantal Grenier</dc:creator>
  <cp:lastModifiedBy>Chantal Grenier</cp:lastModifiedBy>
  <cp:revision>42</cp:revision>
  <dcterms:created xsi:type="dcterms:W3CDTF">2018-09-17T13:01:17Z</dcterms:created>
  <dcterms:modified xsi:type="dcterms:W3CDTF">2018-09-26T15:13:14Z</dcterms:modified>
</cp:coreProperties>
</file>