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17D9C-E2AD-4960-B751-EA4CC050C1E6}" type="datetimeFigureOut">
              <a:rPr lang="fr-CA" smtClean="0"/>
              <a:t>2016-05-12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7BC80-3CC9-460A-8782-974F774317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99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17DCE17-8CF5-473A-A6AF-873EACB38CCB}" type="datetimeFigureOut">
              <a:rPr lang="fr-CA" smtClean="0"/>
              <a:t>2016-05-12</a:t>
            </a:fld>
            <a:endParaRPr lang="fr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0B9D664-D0D9-463B-9775-C93E5ACE1C12}" type="slidenum">
              <a:rPr lang="fr-CA" smtClean="0"/>
              <a:t>‹N°›</a:t>
            </a:fld>
            <a:endParaRPr lang="fr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CE17-8CF5-473A-A6AF-873EACB38CCB}" type="datetimeFigureOut">
              <a:rPr lang="fr-CA" smtClean="0"/>
              <a:t>2016-05-12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D664-D0D9-463B-9775-C93E5ACE1C1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CE17-8CF5-473A-A6AF-873EACB38CCB}" type="datetimeFigureOut">
              <a:rPr lang="fr-CA" smtClean="0"/>
              <a:t>2016-05-12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D664-D0D9-463B-9775-C93E5ACE1C1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CE17-8CF5-473A-A6AF-873EACB38CCB}" type="datetimeFigureOut">
              <a:rPr lang="fr-CA" smtClean="0"/>
              <a:t>2016-05-12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D664-D0D9-463B-9775-C93E5ACE1C1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CE17-8CF5-473A-A6AF-873EACB38CCB}" type="datetimeFigureOut">
              <a:rPr lang="fr-CA" smtClean="0"/>
              <a:t>2016-05-12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D664-D0D9-463B-9775-C93E5ACE1C1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CE17-8CF5-473A-A6AF-873EACB38CCB}" type="datetimeFigureOut">
              <a:rPr lang="fr-CA" smtClean="0"/>
              <a:t>2016-05-12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D664-D0D9-463B-9775-C93E5ACE1C12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CE17-8CF5-473A-A6AF-873EACB38CCB}" type="datetimeFigureOut">
              <a:rPr lang="fr-CA" smtClean="0"/>
              <a:t>2016-05-12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D664-D0D9-463B-9775-C93E5ACE1C1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CE17-8CF5-473A-A6AF-873EACB38CCB}" type="datetimeFigureOut">
              <a:rPr lang="fr-CA" smtClean="0"/>
              <a:t>2016-05-12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D664-D0D9-463B-9775-C93E5ACE1C1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CE17-8CF5-473A-A6AF-873EACB38CCB}" type="datetimeFigureOut">
              <a:rPr lang="fr-CA" smtClean="0"/>
              <a:t>2016-05-12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D664-D0D9-463B-9775-C93E5ACE1C1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CE17-8CF5-473A-A6AF-873EACB38CCB}" type="datetimeFigureOut">
              <a:rPr lang="fr-CA" smtClean="0"/>
              <a:t>2016-05-12</a:t>
            </a:fld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D664-D0D9-463B-9775-C93E5ACE1C12}" type="slidenum">
              <a:rPr lang="fr-CA" smtClean="0"/>
              <a:t>‹N°›</a:t>
            </a:fld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CE17-8CF5-473A-A6AF-873EACB38CCB}" type="datetimeFigureOut">
              <a:rPr lang="fr-CA" smtClean="0"/>
              <a:t>2016-05-12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D664-D0D9-463B-9775-C93E5ACE1C1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17DCE17-8CF5-473A-A6AF-873EACB38CCB}" type="datetimeFigureOut">
              <a:rPr lang="fr-CA" smtClean="0"/>
              <a:t>2016-05-12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0B9D664-D0D9-463B-9775-C93E5ACE1C12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33365" y="2780928"/>
            <a:ext cx="3313355" cy="2088232"/>
          </a:xfrm>
        </p:spPr>
        <p:txBody>
          <a:bodyPr/>
          <a:lstStyle/>
          <a:p>
            <a:pPr algn="ctr"/>
            <a:r>
              <a:rPr lang="fr-CA" dirty="0" smtClean="0">
                <a:latin typeface="Castellar" panose="020A0402060406010301" pitchFamily="18" charset="0"/>
                <a:cs typeface="Agent Orange" panose="00000400000000000000" pitchFamily="2" charset="0"/>
              </a:rPr>
              <a:t>Les métiers d’art</a:t>
            </a:r>
            <a:endParaRPr lang="fr-CA" dirty="0">
              <a:latin typeface="Castellar" panose="020A0402060406010301" pitchFamily="18" charset="0"/>
              <a:cs typeface="Agent Orange" panose="00000400000000000000" pitchFamily="2" charset="0"/>
            </a:endParaRPr>
          </a:p>
        </p:txBody>
      </p:sp>
      <p:pic>
        <p:nvPicPr>
          <p:cNvPr id="1026" name="Picture 2" descr="C:\Users\p000004187\AppData\Local\Microsoft\Windows\Temporary Internet Files\Content.IE5\BXZ2IJ0P\IMG_01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18" y="3644273"/>
            <a:ext cx="321982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000004187\AppData\Local\Microsoft\Windows\Temporary Internet Files\Content.IE5\IYNNL0KJ\Musee-des-arts-et-metiers-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261029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Les tâches de l’emploi: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endParaRPr lang="fr-C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CA" dirty="0" smtClean="0"/>
              <a:t>Il utilise une canne à souffler le verre pour donner une forme au verre en fusion.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dirty="0" smtClean="0"/>
              <a:t>Il fabrique des objets en verre.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dirty="0" smtClean="0"/>
              <a:t>Il se sert parfois d’autres équipements et outils manuels spécialisés.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dirty="0" smtClean="0"/>
              <a:t>Les objets qu’il fabrique peuvent être très variés et avoir une vocation fonctionnelle ou décorative.</a:t>
            </a:r>
            <a:endParaRPr lang="fr-CA" dirty="0"/>
          </a:p>
          <a:p>
            <a:pPr>
              <a:buFont typeface="Wingdings" panose="05000000000000000000" pitchFamily="2" charset="2"/>
              <a:buChar char="v"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446836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Les intérêts en lien avec ce métier sont: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CA" sz="3200" dirty="0" smtClean="0"/>
              <a:t>Concevoir, inventer ou créer des choses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sz="3200" dirty="0" smtClean="0"/>
              <a:t>Travailler manuellement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sz="3200" dirty="0" smtClean="0"/>
              <a:t>Peindre, dessiner, sculpter (activités artistiques)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2739474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Les valeurs en lien avec ce métier: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276872"/>
            <a:ext cx="6777317" cy="3508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CA" sz="2800" dirty="0" smtClean="0"/>
              <a:t>Esthétique, sensible à la beauté de l’art et de la nature, ce qui est beau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sz="2800" dirty="0" smtClean="0"/>
              <a:t>Faire quelque chose d’excitant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225223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 smtClean="0"/>
              <a:t>Niveau de scolarité</a:t>
            </a:r>
            <a:endParaRPr lang="fr-CA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348880"/>
            <a:ext cx="6777317" cy="3508977"/>
          </a:xfrm>
        </p:spPr>
        <p:txBody>
          <a:bodyPr>
            <a:normAutofit/>
          </a:bodyPr>
          <a:lstStyle/>
          <a:p>
            <a:r>
              <a:rPr lang="fr-CA" sz="4000" dirty="0" smtClean="0"/>
              <a:t>Il est nécessaire de terminer son </a:t>
            </a:r>
            <a:r>
              <a:rPr lang="fr-CA" sz="4000" b="1" dirty="0" smtClean="0"/>
              <a:t>secondaire</a:t>
            </a:r>
            <a:r>
              <a:rPr lang="fr-CA" sz="4000" dirty="0" smtClean="0"/>
              <a:t> pour faire ce métier.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2132811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dirty="0" smtClean="0"/>
              <a:t>Quel est ce métier ???</a:t>
            </a:r>
            <a:endParaRPr lang="fr-CA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9491" y="2564904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fr-CA" sz="4400" dirty="0"/>
          </a:p>
        </p:txBody>
      </p:sp>
      <p:pic>
        <p:nvPicPr>
          <p:cNvPr id="2050" name="Picture 2" descr="C:\Users\p000004187\AppData\Local\Microsoft\Windows\Temporary Internet Files\Content.IE5\IHP066RI\9693-PHOTO-001-18244_750x5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884243" cy="3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9627" y="692696"/>
            <a:ext cx="702474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400" b="1" dirty="0" smtClean="0"/>
              <a:t>Souffleur de verre</a:t>
            </a:r>
            <a:endParaRPr lang="fr-CA" sz="4400" b="1" dirty="0"/>
          </a:p>
        </p:txBody>
      </p:sp>
      <p:pic>
        <p:nvPicPr>
          <p:cNvPr id="3074" name="Picture 2" descr="C:\Users\p000004187\AppData\Local\Microsoft\Windows\Temporary Internet Files\Content.IE5\IHP066RI\220px-%D0%A1%D1%82%D0%B5%D0%BA%D0%BB%D0%BE%D0%B4%D1%83%D0%B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68" y="1334844"/>
            <a:ext cx="2166600" cy="21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000004187\AppData\Local\Microsoft\Windows\Temporary Internet Files\Content.IE5\0XJ6W47M\220px-Sarafand_souffleur_de_verr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249080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000004187\AppData\Local\Microsoft\Windows\Temporary Internet Files\Content.IE5\IHP066RI\220px-Blowpipe_%28PSF%2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45" y="1848235"/>
            <a:ext cx="1895323" cy="23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000004187\AppData\Local\Microsoft\Windows\Temporary Internet Files\Content.IE5\0XJ6W47M\aver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284984"/>
            <a:ext cx="2536570" cy="26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000004187\AppData\Local\Microsoft\Windows\Temporary Internet Files\Content.IE5\IHP066RI\448775555_c11b3dbbbf_z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68" y="3589369"/>
            <a:ext cx="2304256" cy="221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822445" y="5887251"/>
            <a:ext cx="4321155" cy="365125"/>
          </a:xfrm>
        </p:spPr>
        <p:txBody>
          <a:bodyPr/>
          <a:lstStyle/>
          <a:p>
            <a:r>
              <a:rPr lang="fr-CA" b="1" dirty="0" smtClean="0">
                <a:solidFill>
                  <a:schemeClr val="accent6">
                    <a:lumMod val="50000"/>
                  </a:schemeClr>
                </a:solidFill>
              </a:rPr>
              <a:t>Powerpoint réalisé par  Isabelle Richard et Line Hamel, enseignantes à la CSS</a:t>
            </a:r>
            <a:endParaRPr lang="fr-CA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160</TotalTime>
  <Words>151</Words>
  <Application>Microsoft Office PowerPoint</Application>
  <PresentationFormat>Affichage à l'écran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Austin</vt:lpstr>
      <vt:lpstr>Les métiers d’art</vt:lpstr>
      <vt:lpstr>Les tâches de l’emploi:</vt:lpstr>
      <vt:lpstr>Les intérêts en lien avec ce métier sont:</vt:lpstr>
      <vt:lpstr>Les valeurs en lien avec ce métier:</vt:lpstr>
      <vt:lpstr>Niveau de scolarité</vt:lpstr>
      <vt:lpstr>Quel est ce métier ???</vt:lpstr>
      <vt:lpstr>Souffleur de verre</vt:lpstr>
    </vt:vector>
  </TitlesOfParts>
  <Company>C.S. Des Sommets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métiers d’art</dc:title>
  <dc:creator>Utillisateur</dc:creator>
  <cp:lastModifiedBy>Utillisateur</cp:lastModifiedBy>
  <cp:revision>9</cp:revision>
  <dcterms:created xsi:type="dcterms:W3CDTF">2016-03-31T15:14:21Z</dcterms:created>
  <dcterms:modified xsi:type="dcterms:W3CDTF">2016-05-12T12:56:25Z</dcterms:modified>
</cp:coreProperties>
</file>