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57" r:id="rId4"/>
    <p:sldId id="267" r:id="rId5"/>
    <p:sldId id="270" r:id="rId6"/>
    <p:sldId id="272" r:id="rId7"/>
    <p:sldId id="264" r:id="rId8"/>
    <p:sldId id="275" r:id="rId9"/>
    <p:sldId id="265" r:id="rId10"/>
    <p:sldId id="260" r:id="rId11"/>
    <p:sldId id="263" r:id="rId12"/>
    <p:sldId id="271" r:id="rId13"/>
    <p:sldId id="266" r:id="rId14"/>
    <p:sldId id="273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y Bouffard" initials="FB" lastIdx="1" clrIdx="0">
    <p:extLst>
      <p:ext uri="{19B8F6BF-5375-455C-9EA6-DF929625EA0E}">
        <p15:presenceInfo xmlns:p15="http://schemas.microsoft.com/office/powerpoint/2012/main" userId="S::Fanny.Bouffard@csdessommets.qc.ca::aaf5e4ac-c29e-4553-834a-ffbb34bd19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F91"/>
    <a:srgbClr val="AEFE44"/>
    <a:srgbClr val="507BC8"/>
    <a:srgbClr val="1CD295"/>
    <a:srgbClr val="FFC000"/>
    <a:srgbClr val="8D5791"/>
    <a:srgbClr val="DDDDDD"/>
    <a:srgbClr val="FB1433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82139" autoAdjust="0"/>
  </p:normalViewPr>
  <p:slideViewPr>
    <p:cSldViewPr snapToGrid="0">
      <p:cViewPr varScale="1">
        <p:scale>
          <a:sx n="49" d="100"/>
          <a:sy n="49" d="100"/>
        </p:scale>
        <p:origin x="139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nny Bouffard" userId="aaf5e4ac-c29e-4553-834a-ffbb34bd1973" providerId="ADAL" clId="{E321DA37-B131-496B-AA34-D44B40D045CE}"/>
    <pc:docChg chg="modSld">
      <pc:chgData name="Fanny Bouffard" userId="aaf5e4ac-c29e-4553-834a-ffbb34bd1973" providerId="ADAL" clId="{E321DA37-B131-496B-AA34-D44B40D045CE}" dt="2022-11-09T17:21:23.943" v="13" actId="20577"/>
      <pc:docMkLst>
        <pc:docMk/>
      </pc:docMkLst>
      <pc:sldChg chg="modNotesTx">
        <pc:chgData name="Fanny Bouffard" userId="aaf5e4ac-c29e-4553-834a-ffbb34bd1973" providerId="ADAL" clId="{E321DA37-B131-496B-AA34-D44B40D045CE}" dt="2022-11-09T17:19:55.833" v="2" actId="20577"/>
        <pc:sldMkLst>
          <pc:docMk/>
          <pc:sldMk cId="1254674594" sldId="257"/>
        </pc:sldMkLst>
      </pc:sldChg>
      <pc:sldChg chg="modNotesTx">
        <pc:chgData name="Fanny Bouffard" userId="aaf5e4ac-c29e-4553-834a-ffbb34bd1973" providerId="ADAL" clId="{E321DA37-B131-496B-AA34-D44B40D045CE}" dt="2022-11-09T17:20:54.859" v="10" actId="20577"/>
        <pc:sldMkLst>
          <pc:docMk/>
          <pc:sldMk cId="3948343751" sldId="264"/>
        </pc:sldMkLst>
      </pc:sldChg>
      <pc:sldChg chg="modNotesTx">
        <pc:chgData name="Fanny Bouffard" userId="aaf5e4ac-c29e-4553-834a-ffbb34bd1973" providerId="ADAL" clId="{E321DA37-B131-496B-AA34-D44B40D045CE}" dt="2022-11-09T17:20:20.779" v="5" actId="5793"/>
        <pc:sldMkLst>
          <pc:docMk/>
          <pc:sldMk cId="1177094511" sldId="267"/>
        </pc:sldMkLst>
      </pc:sldChg>
      <pc:sldChg chg="modNotesTx">
        <pc:chgData name="Fanny Bouffard" userId="aaf5e4ac-c29e-4553-834a-ffbb34bd1973" providerId="ADAL" clId="{E321DA37-B131-496B-AA34-D44B40D045CE}" dt="2022-11-09T17:20:37.237" v="6" actId="6549"/>
        <pc:sldMkLst>
          <pc:docMk/>
          <pc:sldMk cId="3484139436" sldId="270"/>
        </pc:sldMkLst>
      </pc:sldChg>
      <pc:sldChg chg="modNotesTx">
        <pc:chgData name="Fanny Bouffard" userId="aaf5e4ac-c29e-4553-834a-ffbb34bd1973" providerId="ADAL" clId="{E321DA37-B131-496B-AA34-D44B40D045CE}" dt="2022-11-09T17:20:50.247" v="9" actId="20577"/>
        <pc:sldMkLst>
          <pc:docMk/>
          <pc:sldMk cId="4053320779" sldId="272"/>
        </pc:sldMkLst>
      </pc:sldChg>
      <pc:sldChg chg="modNotesTx">
        <pc:chgData name="Fanny Bouffard" userId="aaf5e4ac-c29e-4553-834a-ffbb34bd1973" providerId="ADAL" clId="{E321DA37-B131-496B-AA34-D44B40D045CE}" dt="2022-11-09T17:21:23.943" v="13" actId="20577"/>
        <pc:sldMkLst>
          <pc:docMk/>
          <pc:sldMk cId="104009015" sldId="27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69A227-C540-4CA6-8E54-62F476198786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5BC3E804-92CE-4ADA-A421-BC3FF67360E7}">
      <dgm:prSet phldrT="[Texte]"/>
      <dgm:spPr>
        <a:solidFill>
          <a:srgbClr val="365F91"/>
        </a:solidFill>
      </dgm:spPr>
      <dgm:t>
        <a:bodyPr/>
        <a:lstStyle/>
        <a:p>
          <a:r>
            <a:rPr lang="fr-CA" dirty="0"/>
            <a:t>Comité directeur</a:t>
          </a:r>
        </a:p>
      </dgm:t>
    </dgm:pt>
    <dgm:pt modelId="{337D84DE-7F37-4B95-B94E-BA05F0D61AC6}" type="parTrans" cxnId="{ED88A6BF-A2DB-4537-9791-F66E339B8C06}">
      <dgm:prSet/>
      <dgm:spPr/>
      <dgm:t>
        <a:bodyPr/>
        <a:lstStyle/>
        <a:p>
          <a:endParaRPr lang="fr-CA"/>
        </a:p>
      </dgm:t>
    </dgm:pt>
    <dgm:pt modelId="{EF183DDB-360E-40A9-BB29-1B0367B761C7}" type="sibTrans" cxnId="{ED88A6BF-A2DB-4537-9791-F66E339B8C06}">
      <dgm:prSet custT="1"/>
      <dgm:spPr/>
      <dgm:t>
        <a:bodyPr/>
        <a:lstStyle/>
        <a:p>
          <a:pPr algn="l"/>
          <a:r>
            <a:rPr lang="fr-CA" sz="900" kern="1200" dirty="0">
              <a:latin typeface="Avenir Next LT Pro Light" panose="020B0304020202020204" pitchFamily="34" charset="0"/>
            </a:rPr>
            <a:t> </a:t>
          </a:r>
          <a:r>
            <a:rPr lang="fr-CA" sz="1000" kern="1200" dirty="0">
              <a:latin typeface="Avenir Next LT Pro Light" panose="020B0304020202020204" pitchFamily="34" charset="0"/>
            </a:rPr>
            <a:t>Directeurs des services éducatifs      de chaque CSS et CS</a:t>
          </a:r>
        </a:p>
        <a:p>
          <a:pPr algn="l"/>
          <a:r>
            <a:rPr lang="fr-CA" sz="1000" kern="1200" dirty="0">
              <a:latin typeface="Avenir Next LT Pro Light" panose="020B0304020202020204" pitchFamily="34" charset="0"/>
            </a:rPr>
            <a:t> Représentant  CIUSSS-CHUS</a:t>
          </a:r>
        </a:p>
        <a:p>
          <a:pPr algn="l"/>
          <a:r>
            <a:rPr lang="fr-CA" sz="1000" kern="1200" dirty="0">
              <a:latin typeface="Avenir Next LT Pro Light" panose="020B0304020202020204" pitchFamily="34" charset="0"/>
            </a:rPr>
            <a:t> Représentant</a:t>
          </a:r>
          <a:r>
            <a:rPr lang="fr-CA" sz="1000" kern="1200" dirty="0"/>
            <a:t> </a:t>
          </a:r>
          <a:r>
            <a:rPr lang="fr-CA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 Light" panose="020B0304020202020204" pitchFamily="34" charset="0"/>
              <a:ea typeface="+mn-ea"/>
              <a:cs typeface="+mn-cs"/>
            </a:rPr>
            <a:t>Emploi</a:t>
          </a:r>
        </a:p>
      </dgm:t>
    </dgm:pt>
    <dgm:pt modelId="{99F095FE-D586-4C8A-8062-56370E18D62A}" type="asst">
      <dgm:prSet phldrT="[Texte]"/>
      <dgm:spPr>
        <a:solidFill>
          <a:srgbClr val="365F91"/>
        </a:solidFill>
      </dgm:spPr>
      <dgm:t>
        <a:bodyPr/>
        <a:lstStyle/>
        <a:p>
          <a:r>
            <a:rPr lang="fr-CA" dirty="0"/>
            <a:t>Comité opérationnel</a:t>
          </a:r>
        </a:p>
      </dgm:t>
    </dgm:pt>
    <dgm:pt modelId="{EE139BFF-8529-42BB-8741-B8214708DEBE}" type="parTrans" cxnId="{B6CB1765-BB26-4D06-B81C-5AE5941C84FC}">
      <dgm:prSet/>
      <dgm:spPr/>
      <dgm:t>
        <a:bodyPr/>
        <a:lstStyle/>
        <a:p>
          <a:endParaRPr lang="fr-CA"/>
        </a:p>
      </dgm:t>
    </dgm:pt>
    <dgm:pt modelId="{6EA1C25A-6E56-4949-BF47-C3C6E743603E}" type="sibTrans" cxnId="{B6CB1765-BB26-4D06-B81C-5AE5941C84FC}">
      <dgm:prSet custT="1"/>
      <dgm:spPr/>
      <dgm:t>
        <a:bodyPr/>
        <a:lstStyle/>
        <a:p>
          <a:pPr algn="l"/>
          <a:r>
            <a:rPr lang="fr-CA" sz="900" dirty="0">
              <a:latin typeface="Avenir Next LT Pro Light" panose="020B0304020202020204" pitchFamily="34" charset="0"/>
            </a:rPr>
            <a:t> </a:t>
          </a:r>
          <a:r>
            <a:rPr lang="fr-CA" sz="1000" dirty="0">
              <a:latin typeface="Avenir Next LT Pro Light" panose="020B0304020202020204" pitchFamily="34" charset="0"/>
            </a:rPr>
            <a:t>Les intervenants-pivot TEVA</a:t>
          </a:r>
        </a:p>
        <a:p>
          <a:pPr algn="l"/>
          <a:r>
            <a:rPr lang="fr-CA" sz="1000" dirty="0">
              <a:latin typeface="Avenir Next LT Pro Light" panose="020B0304020202020204" pitchFamily="34" charset="0"/>
            </a:rPr>
            <a:t> Orientation-travail</a:t>
          </a:r>
        </a:p>
        <a:p>
          <a:pPr algn="l"/>
          <a:r>
            <a:rPr lang="fr-CA" sz="1000" dirty="0">
              <a:latin typeface="Avenir Next LT Pro Light" panose="020B0304020202020204" pitchFamily="34" charset="0"/>
            </a:rPr>
            <a:t> CRDI</a:t>
          </a:r>
        </a:p>
        <a:p>
          <a:pPr algn="l"/>
          <a:r>
            <a:rPr lang="fr-CA" sz="1000" dirty="0">
              <a:latin typeface="Avenir Next LT Pro Light" panose="020B0304020202020204" pitchFamily="34" charset="0"/>
            </a:rPr>
            <a:t> Services Québec</a:t>
          </a:r>
        </a:p>
        <a:p>
          <a:pPr algn="l"/>
          <a:r>
            <a:rPr lang="fr-CA" sz="1000" dirty="0">
              <a:latin typeface="Avenir Next LT Pro Light" panose="020B0304020202020204" pitchFamily="34" charset="0"/>
            </a:rPr>
            <a:t> Action-handicap-Estrie</a:t>
          </a:r>
        </a:p>
        <a:p>
          <a:pPr algn="l"/>
          <a:r>
            <a:rPr lang="fr-CA" sz="1000" dirty="0">
              <a:latin typeface="Avenir Next LT Pro Light" panose="020B0304020202020204" pitchFamily="34" charset="0"/>
            </a:rPr>
            <a:t> Représentant organismes communautaires</a:t>
          </a:r>
        </a:p>
      </dgm:t>
    </dgm:pt>
    <dgm:pt modelId="{B8C3024D-7593-48F5-A181-D92A4AA5A66E}">
      <dgm:prSet phldrT="[Texte]"/>
      <dgm:spPr>
        <a:solidFill>
          <a:srgbClr val="365F91"/>
        </a:solidFill>
      </dgm:spPr>
      <dgm:t>
        <a:bodyPr/>
        <a:lstStyle/>
        <a:p>
          <a:r>
            <a:rPr lang="fr-CA" dirty="0"/>
            <a:t>Intervenant-pivot TEVA CSS des Sommets</a:t>
          </a:r>
        </a:p>
      </dgm:t>
    </dgm:pt>
    <dgm:pt modelId="{3E57194D-AC76-4BA2-A96F-02C1C9D0FA8C}" type="parTrans" cxnId="{1EA869C4-B414-4CB0-8F27-C9A5535F09F5}">
      <dgm:prSet/>
      <dgm:spPr/>
      <dgm:t>
        <a:bodyPr/>
        <a:lstStyle/>
        <a:p>
          <a:endParaRPr lang="fr-CA"/>
        </a:p>
      </dgm:t>
    </dgm:pt>
    <dgm:pt modelId="{CB1B433D-B44E-483C-96DF-9D32B71C3FE1}" type="sibTrans" cxnId="{1EA869C4-B414-4CB0-8F27-C9A5535F09F5}">
      <dgm:prSet/>
      <dgm:spPr/>
      <dgm:t>
        <a:bodyPr/>
        <a:lstStyle/>
        <a:p>
          <a:pPr algn="ctr"/>
          <a:r>
            <a:rPr lang="fr-CA" dirty="0">
              <a:latin typeface="Avenir Next LT Pro Light" panose="020B0304020202020204" pitchFamily="34" charset="0"/>
            </a:rPr>
            <a:t>4 écoles secondaires</a:t>
          </a:r>
        </a:p>
      </dgm:t>
    </dgm:pt>
    <dgm:pt modelId="{07931AC1-6AA9-491A-AF23-557DC7702430}">
      <dgm:prSet phldrT="[Texte]"/>
      <dgm:spPr>
        <a:solidFill>
          <a:srgbClr val="365F91"/>
        </a:solidFill>
      </dgm:spPr>
      <dgm:t>
        <a:bodyPr/>
        <a:lstStyle/>
        <a:p>
          <a:r>
            <a:rPr lang="fr-CA" dirty="0"/>
            <a:t>Intervenant-pivot TEVA ETSB</a:t>
          </a:r>
        </a:p>
      </dgm:t>
    </dgm:pt>
    <dgm:pt modelId="{EFD749C3-EFE3-4819-8E6E-3BE67C33FC75}" type="parTrans" cxnId="{616D6936-51FF-482C-A41B-28EFECF20369}">
      <dgm:prSet/>
      <dgm:spPr/>
      <dgm:t>
        <a:bodyPr/>
        <a:lstStyle/>
        <a:p>
          <a:endParaRPr lang="fr-CA"/>
        </a:p>
      </dgm:t>
    </dgm:pt>
    <dgm:pt modelId="{C5737629-065C-456F-8D9E-7929F18640EA}" type="sibTrans" cxnId="{616D6936-51FF-482C-A41B-28EFECF20369}">
      <dgm:prSet/>
      <dgm:spPr/>
      <dgm:t>
        <a:bodyPr/>
        <a:lstStyle/>
        <a:p>
          <a:pPr algn="ctr"/>
          <a:r>
            <a:rPr lang="fr-CA" dirty="0">
              <a:latin typeface="Avenir Next LT Pro Light" panose="020B0304020202020204" pitchFamily="34" charset="0"/>
            </a:rPr>
            <a:t>3 écoles secondaires</a:t>
          </a:r>
        </a:p>
      </dgm:t>
    </dgm:pt>
    <dgm:pt modelId="{E70618A0-A03C-4AAB-98F5-E2B6F1921187}">
      <dgm:prSet phldrT="[Texte]"/>
      <dgm:spPr>
        <a:solidFill>
          <a:srgbClr val="365F91"/>
        </a:solidFill>
      </dgm:spPr>
      <dgm:t>
        <a:bodyPr/>
        <a:lstStyle/>
        <a:p>
          <a:r>
            <a:rPr lang="fr-CA" dirty="0"/>
            <a:t>Intervenant-pivot TEVA CSS des Hauts-Cantons</a:t>
          </a:r>
        </a:p>
      </dgm:t>
    </dgm:pt>
    <dgm:pt modelId="{1D8BE219-9E2B-424C-BE93-8989A3D737C2}" type="parTrans" cxnId="{7B6F55FB-3D17-4AAC-B6CC-628EA7305A58}">
      <dgm:prSet/>
      <dgm:spPr/>
      <dgm:t>
        <a:bodyPr/>
        <a:lstStyle/>
        <a:p>
          <a:endParaRPr lang="fr-CA"/>
        </a:p>
      </dgm:t>
    </dgm:pt>
    <dgm:pt modelId="{A29B5696-AA3E-4C20-A28F-428F7997DFAE}" type="sibTrans" cxnId="{7B6F55FB-3D17-4AAC-B6CC-628EA7305A58}">
      <dgm:prSet/>
      <dgm:spPr/>
      <dgm:t>
        <a:bodyPr/>
        <a:lstStyle/>
        <a:p>
          <a:pPr algn="ctr"/>
          <a:r>
            <a:rPr lang="fr-CA" dirty="0">
              <a:latin typeface="Avenir Next LT Pro Light" panose="020B0304020202020204" pitchFamily="34" charset="0"/>
            </a:rPr>
            <a:t>3 écoles secondaires</a:t>
          </a:r>
        </a:p>
      </dgm:t>
    </dgm:pt>
    <dgm:pt modelId="{99482A1F-42D2-4F38-AD6D-AF66800A4CCD}">
      <dgm:prSet phldrT="[Texte]"/>
      <dgm:spPr>
        <a:solidFill>
          <a:srgbClr val="365F91"/>
        </a:solidFill>
      </dgm:spPr>
      <dgm:t>
        <a:bodyPr/>
        <a:lstStyle/>
        <a:p>
          <a:r>
            <a:rPr lang="fr-CA" dirty="0"/>
            <a:t>Intervenant-pivot TEVA CSS Région-de-Sherbrooke</a:t>
          </a:r>
        </a:p>
      </dgm:t>
    </dgm:pt>
    <dgm:pt modelId="{422DE6B6-1AE4-4A50-B4FD-1AFFBBDE387B}" type="parTrans" cxnId="{67CBD6E5-FD6F-485E-8250-BC07CA2CCA7A}">
      <dgm:prSet/>
      <dgm:spPr/>
      <dgm:t>
        <a:bodyPr/>
        <a:lstStyle/>
        <a:p>
          <a:endParaRPr lang="fr-CA"/>
        </a:p>
      </dgm:t>
    </dgm:pt>
    <dgm:pt modelId="{7E1976FC-6A18-46BB-8B52-9B52F2CC3FF3}" type="sibTrans" cxnId="{67CBD6E5-FD6F-485E-8250-BC07CA2CCA7A}">
      <dgm:prSet/>
      <dgm:spPr/>
      <dgm:t>
        <a:bodyPr/>
        <a:lstStyle/>
        <a:p>
          <a:pPr algn="ctr"/>
          <a:r>
            <a:rPr lang="fr-CA" dirty="0">
              <a:latin typeface="Avenir Next LT Pro Light" panose="020B0304020202020204" pitchFamily="34" charset="0"/>
            </a:rPr>
            <a:t>5 écoles secondaires</a:t>
          </a:r>
        </a:p>
      </dgm:t>
    </dgm:pt>
    <dgm:pt modelId="{F996D190-9FD8-4D41-B49A-0111EA8B294D}" type="pres">
      <dgm:prSet presAssocID="{1C69A227-C540-4CA6-8E54-62F4761987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3E3215-6125-4B41-B76F-12B4E0F28DD0}" type="pres">
      <dgm:prSet presAssocID="{5BC3E804-92CE-4ADA-A421-BC3FF67360E7}" presName="hierRoot1" presStyleCnt="0">
        <dgm:presLayoutVars>
          <dgm:hierBranch val="init"/>
        </dgm:presLayoutVars>
      </dgm:prSet>
      <dgm:spPr/>
    </dgm:pt>
    <dgm:pt modelId="{312E7E6B-D6D4-485B-9AB6-83A07619ABE0}" type="pres">
      <dgm:prSet presAssocID="{5BC3E804-92CE-4ADA-A421-BC3FF67360E7}" presName="rootComposite1" presStyleCnt="0"/>
      <dgm:spPr/>
    </dgm:pt>
    <dgm:pt modelId="{7BEBFE0B-9A63-49D8-B0F1-04378FDAFD78}" type="pres">
      <dgm:prSet presAssocID="{5BC3E804-92CE-4ADA-A421-BC3FF67360E7}" presName="rootText1" presStyleLbl="node0" presStyleIdx="0" presStyleCnt="1">
        <dgm:presLayoutVars>
          <dgm:chMax/>
          <dgm:chPref val="3"/>
        </dgm:presLayoutVars>
      </dgm:prSet>
      <dgm:spPr/>
    </dgm:pt>
    <dgm:pt modelId="{10DC544D-2BA6-4F6F-8E42-2312F9EA15B1}" type="pres">
      <dgm:prSet presAssocID="{5BC3E804-92CE-4ADA-A421-BC3FF67360E7}" presName="titleText1" presStyleLbl="fgAcc0" presStyleIdx="0" presStyleCnt="1" custScaleX="114775" custScaleY="279250" custLinFactNeighborX="75042" custLinFactNeighborY="49437">
        <dgm:presLayoutVars>
          <dgm:chMax val="0"/>
          <dgm:chPref val="0"/>
        </dgm:presLayoutVars>
      </dgm:prSet>
      <dgm:spPr/>
    </dgm:pt>
    <dgm:pt modelId="{A3D9383F-3753-4617-8A62-9023C7FAB286}" type="pres">
      <dgm:prSet presAssocID="{5BC3E804-92CE-4ADA-A421-BC3FF67360E7}" presName="rootConnector1" presStyleLbl="node1" presStyleIdx="0" presStyleCnt="4"/>
      <dgm:spPr/>
    </dgm:pt>
    <dgm:pt modelId="{FF8760A9-DD06-4C9F-B1EF-747BBD4A2F85}" type="pres">
      <dgm:prSet presAssocID="{5BC3E804-92CE-4ADA-A421-BC3FF67360E7}" presName="hierChild2" presStyleCnt="0"/>
      <dgm:spPr/>
    </dgm:pt>
    <dgm:pt modelId="{C02D9CE6-AE15-40EA-8FAB-F437AF0E8A48}" type="pres">
      <dgm:prSet presAssocID="{3E57194D-AC76-4BA2-A96F-02C1C9D0FA8C}" presName="Name37" presStyleLbl="parChTrans1D2" presStyleIdx="0" presStyleCnt="5"/>
      <dgm:spPr/>
    </dgm:pt>
    <dgm:pt modelId="{CBA6F2A1-8528-4407-80C9-113BA3239C8C}" type="pres">
      <dgm:prSet presAssocID="{B8C3024D-7593-48F5-A181-D92A4AA5A66E}" presName="hierRoot2" presStyleCnt="0">
        <dgm:presLayoutVars>
          <dgm:hierBranch val="init"/>
        </dgm:presLayoutVars>
      </dgm:prSet>
      <dgm:spPr/>
    </dgm:pt>
    <dgm:pt modelId="{C7B4BBE3-6E7A-442D-B91C-E5347E80A996}" type="pres">
      <dgm:prSet presAssocID="{B8C3024D-7593-48F5-A181-D92A4AA5A66E}" presName="rootComposite" presStyleCnt="0"/>
      <dgm:spPr/>
    </dgm:pt>
    <dgm:pt modelId="{25169B4F-7CFE-4F52-978C-00963AECD672}" type="pres">
      <dgm:prSet presAssocID="{B8C3024D-7593-48F5-A181-D92A4AA5A66E}" presName="rootText" presStyleLbl="node1" presStyleIdx="0" presStyleCnt="4">
        <dgm:presLayoutVars>
          <dgm:chMax/>
          <dgm:chPref val="3"/>
        </dgm:presLayoutVars>
      </dgm:prSet>
      <dgm:spPr/>
    </dgm:pt>
    <dgm:pt modelId="{B513567C-355D-4AE8-AF18-201CE3FBF76F}" type="pres">
      <dgm:prSet presAssocID="{B8C3024D-7593-48F5-A181-D92A4AA5A66E}" presName="titleText2" presStyleLbl="fgAcc1" presStyleIdx="0" presStyleCnt="4" custLinFactNeighborY="39039">
        <dgm:presLayoutVars>
          <dgm:chMax val="0"/>
          <dgm:chPref val="0"/>
        </dgm:presLayoutVars>
      </dgm:prSet>
      <dgm:spPr/>
    </dgm:pt>
    <dgm:pt modelId="{9A5C2123-9B7F-4511-A076-0B657269E444}" type="pres">
      <dgm:prSet presAssocID="{B8C3024D-7593-48F5-A181-D92A4AA5A66E}" presName="rootConnector" presStyleLbl="node2" presStyleIdx="0" presStyleCnt="0"/>
      <dgm:spPr/>
    </dgm:pt>
    <dgm:pt modelId="{4E51CDB6-85E0-4EAF-A817-00ED4FCE387C}" type="pres">
      <dgm:prSet presAssocID="{B8C3024D-7593-48F5-A181-D92A4AA5A66E}" presName="hierChild4" presStyleCnt="0"/>
      <dgm:spPr/>
    </dgm:pt>
    <dgm:pt modelId="{FF13679F-94C0-43BC-B2AF-D51B11852D16}" type="pres">
      <dgm:prSet presAssocID="{B8C3024D-7593-48F5-A181-D92A4AA5A66E}" presName="hierChild5" presStyleCnt="0"/>
      <dgm:spPr/>
    </dgm:pt>
    <dgm:pt modelId="{7262966C-BC56-4C80-9D6D-427C768444CB}" type="pres">
      <dgm:prSet presAssocID="{EFD749C3-EFE3-4819-8E6E-3BE67C33FC75}" presName="Name37" presStyleLbl="parChTrans1D2" presStyleIdx="1" presStyleCnt="5"/>
      <dgm:spPr/>
    </dgm:pt>
    <dgm:pt modelId="{4281FEC8-93EB-462C-8969-DEB8C1F4E9E3}" type="pres">
      <dgm:prSet presAssocID="{07931AC1-6AA9-491A-AF23-557DC7702430}" presName="hierRoot2" presStyleCnt="0">
        <dgm:presLayoutVars>
          <dgm:hierBranch val="init"/>
        </dgm:presLayoutVars>
      </dgm:prSet>
      <dgm:spPr/>
    </dgm:pt>
    <dgm:pt modelId="{91492B12-7787-45AC-B24B-79A743FDFF03}" type="pres">
      <dgm:prSet presAssocID="{07931AC1-6AA9-491A-AF23-557DC7702430}" presName="rootComposite" presStyleCnt="0"/>
      <dgm:spPr/>
    </dgm:pt>
    <dgm:pt modelId="{13943ED6-2783-4B12-9493-1B63FD6A05A1}" type="pres">
      <dgm:prSet presAssocID="{07931AC1-6AA9-491A-AF23-557DC7702430}" presName="rootText" presStyleLbl="node1" presStyleIdx="1" presStyleCnt="4">
        <dgm:presLayoutVars>
          <dgm:chMax/>
          <dgm:chPref val="3"/>
        </dgm:presLayoutVars>
      </dgm:prSet>
      <dgm:spPr/>
    </dgm:pt>
    <dgm:pt modelId="{CFABF1DE-0C3E-4EB7-BE67-FE52A4857C45}" type="pres">
      <dgm:prSet presAssocID="{07931AC1-6AA9-491A-AF23-557DC7702430}" presName="titleText2" presStyleLbl="fgAcc1" presStyleIdx="1" presStyleCnt="4" custLinFactNeighborY="39039">
        <dgm:presLayoutVars>
          <dgm:chMax val="0"/>
          <dgm:chPref val="0"/>
        </dgm:presLayoutVars>
      </dgm:prSet>
      <dgm:spPr/>
    </dgm:pt>
    <dgm:pt modelId="{FCC407C1-A909-4723-908E-C52231515E7D}" type="pres">
      <dgm:prSet presAssocID="{07931AC1-6AA9-491A-AF23-557DC7702430}" presName="rootConnector" presStyleLbl="node2" presStyleIdx="0" presStyleCnt="0"/>
      <dgm:spPr/>
    </dgm:pt>
    <dgm:pt modelId="{44A4F16F-E098-4309-B6A9-C348E071FE8F}" type="pres">
      <dgm:prSet presAssocID="{07931AC1-6AA9-491A-AF23-557DC7702430}" presName="hierChild4" presStyleCnt="0"/>
      <dgm:spPr/>
    </dgm:pt>
    <dgm:pt modelId="{9A9D5EA0-3A43-4A74-8021-88996D53C066}" type="pres">
      <dgm:prSet presAssocID="{07931AC1-6AA9-491A-AF23-557DC7702430}" presName="hierChild5" presStyleCnt="0"/>
      <dgm:spPr/>
    </dgm:pt>
    <dgm:pt modelId="{72E3BEB5-7173-4FA2-9E8B-7D0428EE4E50}" type="pres">
      <dgm:prSet presAssocID="{1D8BE219-9E2B-424C-BE93-8989A3D737C2}" presName="Name37" presStyleLbl="parChTrans1D2" presStyleIdx="2" presStyleCnt="5"/>
      <dgm:spPr/>
    </dgm:pt>
    <dgm:pt modelId="{54D4377F-6D05-4667-B974-AC5991853385}" type="pres">
      <dgm:prSet presAssocID="{E70618A0-A03C-4AAB-98F5-E2B6F1921187}" presName="hierRoot2" presStyleCnt="0">
        <dgm:presLayoutVars>
          <dgm:hierBranch val="init"/>
        </dgm:presLayoutVars>
      </dgm:prSet>
      <dgm:spPr/>
    </dgm:pt>
    <dgm:pt modelId="{E1C923F3-1804-494A-B389-92F820660537}" type="pres">
      <dgm:prSet presAssocID="{E70618A0-A03C-4AAB-98F5-E2B6F1921187}" presName="rootComposite" presStyleCnt="0"/>
      <dgm:spPr/>
    </dgm:pt>
    <dgm:pt modelId="{B2806998-B854-44B5-8AC3-FB0386C77479}" type="pres">
      <dgm:prSet presAssocID="{E70618A0-A03C-4AAB-98F5-E2B6F1921187}" presName="rootText" presStyleLbl="node1" presStyleIdx="2" presStyleCnt="4">
        <dgm:presLayoutVars>
          <dgm:chMax/>
          <dgm:chPref val="3"/>
        </dgm:presLayoutVars>
      </dgm:prSet>
      <dgm:spPr/>
    </dgm:pt>
    <dgm:pt modelId="{84091F1E-0B32-439F-8394-53F751FCCFF6}" type="pres">
      <dgm:prSet presAssocID="{E70618A0-A03C-4AAB-98F5-E2B6F1921187}" presName="titleText2" presStyleLbl="fgAcc1" presStyleIdx="2" presStyleCnt="4" custLinFactNeighborY="39039">
        <dgm:presLayoutVars>
          <dgm:chMax val="0"/>
          <dgm:chPref val="0"/>
        </dgm:presLayoutVars>
      </dgm:prSet>
      <dgm:spPr/>
    </dgm:pt>
    <dgm:pt modelId="{E7161F28-2334-4EA9-92A0-B102D1ECB027}" type="pres">
      <dgm:prSet presAssocID="{E70618A0-A03C-4AAB-98F5-E2B6F1921187}" presName="rootConnector" presStyleLbl="node2" presStyleIdx="0" presStyleCnt="0"/>
      <dgm:spPr/>
    </dgm:pt>
    <dgm:pt modelId="{B2FDFABD-EA37-4A60-BAD1-0C9A510803C7}" type="pres">
      <dgm:prSet presAssocID="{E70618A0-A03C-4AAB-98F5-E2B6F1921187}" presName="hierChild4" presStyleCnt="0"/>
      <dgm:spPr/>
    </dgm:pt>
    <dgm:pt modelId="{850EA72C-EF40-4A29-B9EF-081C57CE17C7}" type="pres">
      <dgm:prSet presAssocID="{E70618A0-A03C-4AAB-98F5-E2B6F1921187}" presName="hierChild5" presStyleCnt="0"/>
      <dgm:spPr/>
    </dgm:pt>
    <dgm:pt modelId="{00A5B6BD-F1A1-4F6C-90B0-44855EF05AB7}" type="pres">
      <dgm:prSet presAssocID="{422DE6B6-1AE4-4A50-B4FD-1AFFBBDE387B}" presName="Name37" presStyleLbl="parChTrans1D2" presStyleIdx="3" presStyleCnt="5"/>
      <dgm:spPr/>
    </dgm:pt>
    <dgm:pt modelId="{E986C203-2C3B-42E4-9227-5F012996F7C9}" type="pres">
      <dgm:prSet presAssocID="{99482A1F-42D2-4F38-AD6D-AF66800A4CCD}" presName="hierRoot2" presStyleCnt="0">
        <dgm:presLayoutVars>
          <dgm:hierBranch val="init"/>
        </dgm:presLayoutVars>
      </dgm:prSet>
      <dgm:spPr/>
    </dgm:pt>
    <dgm:pt modelId="{DA8D3CB6-ED43-4A36-A545-048BEAA0D0A2}" type="pres">
      <dgm:prSet presAssocID="{99482A1F-42D2-4F38-AD6D-AF66800A4CCD}" presName="rootComposite" presStyleCnt="0"/>
      <dgm:spPr/>
    </dgm:pt>
    <dgm:pt modelId="{0FD93843-64E7-4B27-8E79-946E57C3A54A}" type="pres">
      <dgm:prSet presAssocID="{99482A1F-42D2-4F38-AD6D-AF66800A4CCD}" presName="rootText" presStyleLbl="node1" presStyleIdx="3" presStyleCnt="4">
        <dgm:presLayoutVars>
          <dgm:chMax/>
          <dgm:chPref val="3"/>
        </dgm:presLayoutVars>
      </dgm:prSet>
      <dgm:spPr/>
    </dgm:pt>
    <dgm:pt modelId="{A6B330FC-BFE8-404C-BD23-77EE5DCA1A44}" type="pres">
      <dgm:prSet presAssocID="{99482A1F-42D2-4F38-AD6D-AF66800A4CCD}" presName="titleText2" presStyleLbl="fgAcc1" presStyleIdx="3" presStyleCnt="4" custLinFactNeighborY="39039">
        <dgm:presLayoutVars>
          <dgm:chMax val="0"/>
          <dgm:chPref val="0"/>
        </dgm:presLayoutVars>
      </dgm:prSet>
      <dgm:spPr/>
    </dgm:pt>
    <dgm:pt modelId="{EE8903B8-14E8-42D4-B88C-E0E95CA73BBF}" type="pres">
      <dgm:prSet presAssocID="{99482A1F-42D2-4F38-AD6D-AF66800A4CCD}" presName="rootConnector" presStyleLbl="node2" presStyleIdx="0" presStyleCnt="0"/>
      <dgm:spPr/>
    </dgm:pt>
    <dgm:pt modelId="{AE511ECB-26BB-4860-AF41-BF6D9CF66034}" type="pres">
      <dgm:prSet presAssocID="{99482A1F-42D2-4F38-AD6D-AF66800A4CCD}" presName="hierChild4" presStyleCnt="0"/>
      <dgm:spPr/>
    </dgm:pt>
    <dgm:pt modelId="{4D93ED26-CD3D-4D2E-BFB4-EC09CDC62AF1}" type="pres">
      <dgm:prSet presAssocID="{99482A1F-42D2-4F38-AD6D-AF66800A4CCD}" presName="hierChild5" presStyleCnt="0"/>
      <dgm:spPr/>
    </dgm:pt>
    <dgm:pt modelId="{4765F797-FF65-4B8F-9EB4-763472CBD516}" type="pres">
      <dgm:prSet presAssocID="{5BC3E804-92CE-4ADA-A421-BC3FF67360E7}" presName="hierChild3" presStyleCnt="0"/>
      <dgm:spPr/>
    </dgm:pt>
    <dgm:pt modelId="{AFE924DF-96C2-4A70-AC99-79A0C40BA4A4}" type="pres">
      <dgm:prSet presAssocID="{EE139BFF-8529-42BB-8741-B8214708DEBE}" presName="Name96" presStyleLbl="parChTrans1D2" presStyleIdx="4" presStyleCnt="5"/>
      <dgm:spPr/>
    </dgm:pt>
    <dgm:pt modelId="{13754D06-3356-4714-9601-14DFC7F21FDF}" type="pres">
      <dgm:prSet presAssocID="{99F095FE-D586-4C8A-8062-56370E18D62A}" presName="hierRoot3" presStyleCnt="0">
        <dgm:presLayoutVars>
          <dgm:hierBranch val="init"/>
        </dgm:presLayoutVars>
      </dgm:prSet>
      <dgm:spPr/>
    </dgm:pt>
    <dgm:pt modelId="{CF8891E9-25C5-4DA4-A5B4-7E5F6A8B5001}" type="pres">
      <dgm:prSet presAssocID="{99F095FE-D586-4C8A-8062-56370E18D62A}" presName="rootComposite3" presStyleCnt="0"/>
      <dgm:spPr/>
    </dgm:pt>
    <dgm:pt modelId="{6BCDB51E-E4F2-4662-9CB4-6BF9A0C129B0}" type="pres">
      <dgm:prSet presAssocID="{99F095FE-D586-4C8A-8062-56370E18D62A}" presName="rootText3" presStyleLbl="asst1" presStyleIdx="0" presStyleCnt="1">
        <dgm:presLayoutVars>
          <dgm:chPref val="3"/>
        </dgm:presLayoutVars>
      </dgm:prSet>
      <dgm:spPr/>
    </dgm:pt>
    <dgm:pt modelId="{0C7007D9-F687-42DC-975A-470B1AF1F29D}" type="pres">
      <dgm:prSet presAssocID="{99F095FE-D586-4C8A-8062-56370E18D62A}" presName="titleText3" presStyleLbl="fgAcc2" presStyleIdx="0" presStyleCnt="1" custScaleX="139577" custScaleY="390085" custLinFactX="-32832" custLinFactNeighborX="-100000" custLinFactNeighborY="18566">
        <dgm:presLayoutVars>
          <dgm:chMax val="0"/>
          <dgm:chPref val="0"/>
        </dgm:presLayoutVars>
      </dgm:prSet>
      <dgm:spPr/>
    </dgm:pt>
    <dgm:pt modelId="{A70C23E1-65E4-49A8-BBFD-6E45598FF1FC}" type="pres">
      <dgm:prSet presAssocID="{99F095FE-D586-4C8A-8062-56370E18D62A}" presName="rootConnector3" presStyleLbl="asst1" presStyleIdx="0" presStyleCnt="1"/>
      <dgm:spPr/>
    </dgm:pt>
    <dgm:pt modelId="{D2B36F7B-DAAB-4D7F-BFBF-ECF610730B52}" type="pres">
      <dgm:prSet presAssocID="{99F095FE-D586-4C8A-8062-56370E18D62A}" presName="hierChild6" presStyleCnt="0"/>
      <dgm:spPr/>
    </dgm:pt>
    <dgm:pt modelId="{262F6E4B-675B-4345-A1FD-A107FAD6E6AC}" type="pres">
      <dgm:prSet presAssocID="{99F095FE-D586-4C8A-8062-56370E18D62A}" presName="hierChild7" presStyleCnt="0"/>
      <dgm:spPr/>
    </dgm:pt>
  </dgm:ptLst>
  <dgm:cxnLst>
    <dgm:cxn modelId="{0372240F-9B65-45AF-8818-4339A4CBB3EB}" type="presOf" srcId="{99F095FE-D586-4C8A-8062-56370E18D62A}" destId="{A70C23E1-65E4-49A8-BBFD-6E45598FF1FC}" srcOrd="1" destOrd="0" presId="urn:microsoft.com/office/officeart/2008/layout/NameandTitleOrganizationalChart"/>
    <dgm:cxn modelId="{CD4C5B12-3417-4338-984C-438E4CAE6E1B}" type="presOf" srcId="{99F095FE-D586-4C8A-8062-56370E18D62A}" destId="{6BCDB51E-E4F2-4662-9CB4-6BF9A0C129B0}" srcOrd="0" destOrd="0" presId="urn:microsoft.com/office/officeart/2008/layout/NameandTitleOrganizationalChart"/>
    <dgm:cxn modelId="{98186612-550F-485F-AB0C-176979A2C00C}" type="presOf" srcId="{07931AC1-6AA9-491A-AF23-557DC7702430}" destId="{FCC407C1-A909-4723-908E-C52231515E7D}" srcOrd="1" destOrd="0" presId="urn:microsoft.com/office/officeart/2008/layout/NameandTitleOrganizationalChart"/>
    <dgm:cxn modelId="{BFA56A22-B749-4281-9478-10D6F7CBAF44}" type="presOf" srcId="{C5737629-065C-456F-8D9E-7929F18640EA}" destId="{CFABF1DE-0C3E-4EB7-BE67-FE52A4857C45}" srcOrd="0" destOrd="0" presId="urn:microsoft.com/office/officeart/2008/layout/NameandTitleOrganizationalChart"/>
    <dgm:cxn modelId="{05EE1126-B75B-427C-80F8-8D1111CFCFBA}" type="presOf" srcId="{EF183DDB-360E-40A9-BB29-1B0367B761C7}" destId="{10DC544D-2BA6-4F6F-8E42-2312F9EA15B1}" srcOrd="0" destOrd="0" presId="urn:microsoft.com/office/officeart/2008/layout/NameandTitleOrganizationalChart"/>
    <dgm:cxn modelId="{A2FB1532-5636-44CC-A982-90588D298780}" type="presOf" srcId="{1C69A227-C540-4CA6-8E54-62F476198786}" destId="{F996D190-9FD8-4D41-B49A-0111EA8B294D}" srcOrd="0" destOrd="0" presId="urn:microsoft.com/office/officeart/2008/layout/NameandTitleOrganizationalChart"/>
    <dgm:cxn modelId="{616D6936-51FF-482C-A41B-28EFECF20369}" srcId="{5BC3E804-92CE-4ADA-A421-BC3FF67360E7}" destId="{07931AC1-6AA9-491A-AF23-557DC7702430}" srcOrd="2" destOrd="0" parTransId="{EFD749C3-EFE3-4819-8E6E-3BE67C33FC75}" sibTransId="{C5737629-065C-456F-8D9E-7929F18640EA}"/>
    <dgm:cxn modelId="{3C30E064-0CB5-4BB9-87F5-A65EE238C411}" type="presOf" srcId="{99482A1F-42D2-4F38-AD6D-AF66800A4CCD}" destId="{0FD93843-64E7-4B27-8E79-946E57C3A54A}" srcOrd="0" destOrd="0" presId="urn:microsoft.com/office/officeart/2008/layout/NameandTitleOrganizationalChart"/>
    <dgm:cxn modelId="{B6CB1765-BB26-4D06-B81C-5AE5941C84FC}" srcId="{5BC3E804-92CE-4ADA-A421-BC3FF67360E7}" destId="{99F095FE-D586-4C8A-8062-56370E18D62A}" srcOrd="0" destOrd="0" parTransId="{EE139BFF-8529-42BB-8741-B8214708DEBE}" sibTransId="{6EA1C25A-6E56-4949-BF47-C3C6E743603E}"/>
    <dgm:cxn modelId="{F3AD446E-CCFA-4157-B4E3-1F9FD8FB649A}" type="presOf" srcId="{B8C3024D-7593-48F5-A181-D92A4AA5A66E}" destId="{25169B4F-7CFE-4F52-978C-00963AECD672}" srcOrd="0" destOrd="0" presId="urn:microsoft.com/office/officeart/2008/layout/NameandTitleOrganizationalChart"/>
    <dgm:cxn modelId="{FF95D84E-F10F-4F3B-BE27-6BD311E4FE45}" type="presOf" srcId="{422DE6B6-1AE4-4A50-B4FD-1AFFBBDE387B}" destId="{00A5B6BD-F1A1-4F6C-90B0-44855EF05AB7}" srcOrd="0" destOrd="0" presId="urn:microsoft.com/office/officeart/2008/layout/NameandTitleOrganizationalChart"/>
    <dgm:cxn modelId="{14D95071-7E35-43FD-A99C-08C2F000DD14}" type="presOf" srcId="{A29B5696-AA3E-4C20-A28F-428F7997DFAE}" destId="{84091F1E-0B32-439F-8394-53F751FCCFF6}" srcOrd="0" destOrd="0" presId="urn:microsoft.com/office/officeart/2008/layout/NameandTitleOrganizationalChart"/>
    <dgm:cxn modelId="{16948657-C553-49A9-B0D9-5A8A2527E845}" type="presOf" srcId="{07931AC1-6AA9-491A-AF23-557DC7702430}" destId="{13943ED6-2783-4B12-9493-1B63FD6A05A1}" srcOrd="0" destOrd="0" presId="urn:microsoft.com/office/officeart/2008/layout/NameandTitleOrganizationalChart"/>
    <dgm:cxn modelId="{4F2611A0-EEC4-43E6-B012-9892709BF50F}" type="presOf" srcId="{5BC3E804-92CE-4ADA-A421-BC3FF67360E7}" destId="{A3D9383F-3753-4617-8A62-9023C7FAB286}" srcOrd="1" destOrd="0" presId="urn:microsoft.com/office/officeart/2008/layout/NameandTitleOrganizationalChart"/>
    <dgm:cxn modelId="{CE58CEA1-C118-4506-B798-9C4CE9F060D0}" type="presOf" srcId="{99482A1F-42D2-4F38-AD6D-AF66800A4CCD}" destId="{EE8903B8-14E8-42D4-B88C-E0E95CA73BBF}" srcOrd="1" destOrd="0" presId="urn:microsoft.com/office/officeart/2008/layout/NameandTitleOrganizationalChart"/>
    <dgm:cxn modelId="{485A7BA3-B0CC-4D99-AE3B-7F3F09A5E1B4}" type="presOf" srcId="{1D8BE219-9E2B-424C-BE93-8989A3D737C2}" destId="{72E3BEB5-7173-4FA2-9E8B-7D0428EE4E50}" srcOrd="0" destOrd="0" presId="urn:microsoft.com/office/officeart/2008/layout/NameandTitleOrganizationalChart"/>
    <dgm:cxn modelId="{429D34AE-F4F7-47F7-986F-95D5E077809E}" type="presOf" srcId="{E70618A0-A03C-4AAB-98F5-E2B6F1921187}" destId="{B2806998-B854-44B5-8AC3-FB0386C77479}" srcOrd="0" destOrd="0" presId="urn:microsoft.com/office/officeart/2008/layout/NameandTitleOrganizationalChart"/>
    <dgm:cxn modelId="{2E1850B2-A8C4-435F-B834-89756AC6CFE2}" type="presOf" srcId="{6EA1C25A-6E56-4949-BF47-C3C6E743603E}" destId="{0C7007D9-F687-42DC-975A-470B1AF1F29D}" srcOrd="0" destOrd="0" presId="urn:microsoft.com/office/officeart/2008/layout/NameandTitleOrganizationalChart"/>
    <dgm:cxn modelId="{7EFFE4B5-DD1F-4795-A459-D1A537CC43E2}" type="presOf" srcId="{EFD749C3-EFE3-4819-8E6E-3BE67C33FC75}" destId="{7262966C-BC56-4C80-9D6D-427C768444CB}" srcOrd="0" destOrd="0" presId="urn:microsoft.com/office/officeart/2008/layout/NameandTitleOrganizationalChart"/>
    <dgm:cxn modelId="{ED88A6BF-A2DB-4537-9791-F66E339B8C06}" srcId="{1C69A227-C540-4CA6-8E54-62F476198786}" destId="{5BC3E804-92CE-4ADA-A421-BC3FF67360E7}" srcOrd="0" destOrd="0" parTransId="{337D84DE-7F37-4B95-B94E-BA05F0D61AC6}" sibTransId="{EF183DDB-360E-40A9-BB29-1B0367B761C7}"/>
    <dgm:cxn modelId="{1EA869C4-B414-4CB0-8F27-C9A5535F09F5}" srcId="{5BC3E804-92CE-4ADA-A421-BC3FF67360E7}" destId="{B8C3024D-7593-48F5-A181-D92A4AA5A66E}" srcOrd="1" destOrd="0" parTransId="{3E57194D-AC76-4BA2-A96F-02C1C9D0FA8C}" sibTransId="{CB1B433D-B44E-483C-96DF-9D32B71C3FE1}"/>
    <dgm:cxn modelId="{45D392D2-2A76-4B76-A764-6233ACCEF2EA}" type="presOf" srcId="{CB1B433D-B44E-483C-96DF-9D32B71C3FE1}" destId="{B513567C-355D-4AE8-AF18-201CE3FBF76F}" srcOrd="0" destOrd="0" presId="urn:microsoft.com/office/officeart/2008/layout/NameandTitleOrganizationalChart"/>
    <dgm:cxn modelId="{67CBD6E5-FD6F-485E-8250-BC07CA2CCA7A}" srcId="{5BC3E804-92CE-4ADA-A421-BC3FF67360E7}" destId="{99482A1F-42D2-4F38-AD6D-AF66800A4CCD}" srcOrd="4" destOrd="0" parTransId="{422DE6B6-1AE4-4A50-B4FD-1AFFBBDE387B}" sibTransId="{7E1976FC-6A18-46BB-8B52-9B52F2CC3FF3}"/>
    <dgm:cxn modelId="{2EFF90E6-8204-45A0-B2BF-8CBF67CA8349}" type="presOf" srcId="{5BC3E804-92CE-4ADA-A421-BC3FF67360E7}" destId="{7BEBFE0B-9A63-49D8-B0F1-04378FDAFD78}" srcOrd="0" destOrd="0" presId="urn:microsoft.com/office/officeart/2008/layout/NameandTitleOrganizationalChart"/>
    <dgm:cxn modelId="{504C30E8-3667-4FEE-B391-465D41087DC4}" type="presOf" srcId="{E70618A0-A03C-4AAB-98F5-E2B6F1921187}" destId="{E7161F28-2334-4EA9-92A0-B102D1ECB027}" srcOrd="1" destOrd="0" presId="urn:microsoft.com/office/officeart/2008/layout/NameandTitleOrganizationalChart"/>
    <dgm:cxn modelId="{A43853EA-03A4-4741-9D5F-0337CA727EF8}" type="presOf" srcId="{EE139BFF-8529-42BB-8741-B8214708DEBE}" destId="{AFE924DF-96C2-4A70-AC99-79A0C40BA4A4}" srcOrd="0" destOrd="0" presId="urn:microsoft.com/office/officeart/2008/layout/NameandTitleOrganizationalChart"/>
    <dgm:cxn modelId="{A66D6BF0-512B-4A02-978D-DF87284BA133}" type="presOf" srcId="{7E1976FC-6A18-46BB-8B52-9B52F2CC3FF3}" destId="{A6B330FC-BFE8-404C-BD23-77EE5DCA1A44}" srcOrd="0" destOrd="0" presId="urn:microsoft.com/office/officeart/2008/layout/NameandTitleOrganizationalChart"/>
    <dgm:cxn modelId="{75C879F5-D31C-4EF0-AB42-2B1621DFAAB5}" type="presOf" srcId="{B8C3024D-7593-48F5-A181-D92A4AA5A66E}" destId="{9A5C2123-9B7F-4511-A076-0B657269E444}" srcOrd="1" destOrd="0" presId="urn:microsoft.com/office/officeart/2008/layout/NameandTitleOrganizationalChart"/>
    <dgm:cxn modelId="{7B6F55FB-3D17-4AAC-B6CC-628EA7305A58}" srcId="{5BC3E804-92CE-4ADA-A421-BC3FF67360E7}" destId="{E70618A0-A03C-4AAB-98F5-E2B6F1921187}" srcOrd="3" destOrd="0" parTransId="{1D8BE219-9E2B-424C-BE93-8989A3D737C2}" sibTransId="{A29B5696-AA3E-4C20-A28F-428F7997DFAE}"/>
    <dgm:cxn modelId="{A7C732FD-852F-4376-84F8-33D547E9BDDF}" type="presOf" srcId="{3E57194D-AC76-4BA2-A96F-02C1C9D0FA8C}" destId="{C02D9CE6-AE15-40EA-8FAB-F437AF0E8A48}" srcOrd="0" destOrd="0" presId="urn:microsoft.com/office/officeart/2008/layout/NameandTitleOrganizationalChart"/>
    <dgm:cxn modelId="{312BAB46-CA22-4B4E-89C8-DACB564DAA15}" type="presParOf" srcId="{F996D190-9FD8-4D41-B49A-0111EA8B294D}" destId="{0D3E3215-6125-4B41-B76F-12B4E0F28DD0}" srcOrd="0" destOrd="0" presId="urn:microsoft.com/office/officeart/2008/layout/NameandTitleOrganizationalChart"/>
    <dgm:cxn modelId="{DD402D7C-B0A6-4300-A3DD-54A8B133FD0C}" type="presParOf" srcId="{0D3E3215-6125-4B41-B76F-12B4E0F28DD0}" destId="{312E7E6B-D6D4-485B-9AB6-83A07619ABE0}" srcOrd="0" destOrd="0" presId="urn:microsoft.com/office/officeart/2008/layout/NameandTitleOrganizationalChart"/>
    <dgm:cxn modelId="{14341ECA-1274-494B-964D-E0FF88936047}" type="presParOf" srcId="{312E7E6B-D6D4-485B-9AB6-83A07619ABE0}" destId="{7BEBFE0B-9A63-49D8-B0F1-04378FDAFD78}" srcOrd="0" destOrd="0" presId="urn:microsoft.com/office/officeart/2008/layout/NameandTitleOrganizationalChart"/>
    <dgm:cxn modelId="{0F9C46F3-C7BD-450E-BC58-612D1401B6A9}" type="presParOf" srcId="{312E7E6B-D6D4-485B-9AB6-83A07619ABE0}" destId="{10DC544D-2BA6-4F6F-8E42-2312F9EA15B1}" srcOrd="1" destOrd="0" presId="urn:microsoft.com/office/officeart/2008/layout/NameandTitleOrganizationalChart"/>
    <dgm:cxn modelId="{587C8762-6868-48C6-9867-BEA14233292F}" type="presParOf" srcId="{312E7E6B-D6D4-485B-9AB6-83A07619ABE0}" destId="{A3D9383F-3753-4617-8A62-9023C7FAB286}" srcOrd="2" destOrd="0" presId="urn:microsoft.com/office/officeart/2008/layout/NameandTitleOrganizationalChart"/>
    <dgm:cxn modelId="{A5B155F1-E3C5-42EE-AFFE-D3425D70CEEA}" type="presParOf" srcId="{0D3E3215-6125-4B41-B76F-12B4E0F28DD0}" destId="{FF8760A9-DD06-4C9F-B1EF-747BBD4A2F85}" srcOrd="1" destOrd="0" presId="urn:microsoft.com/office/officeart/2008/layout/NameandTitleOrganizationalChart"/>
    <dgm:cxn modelId="{E5715C0A-01ED-48D6-835A-C927E06EE0BE}" type="presParOf" srcId="{FF8760A9-DD06-4C9F-B1EF-747BBD4A2F85}" destId="{C02D9CE6-AE15-40EA-8FAB-F437AF0E8A48}" srcOrd="0" destOrd="0" presId="urn:microsoft.com/office/officeart/2008/layout/NameandTitleOrganizationalChart"/>
    <dgm:cxn modelId="{87A75CA6-16E0-4A06-8A25-30C6FE01C7FB}" type="presParOf" srcId="{FF8760A9-DD06-4C9F-B1EF-747BBD4A2F85}" destId="{CBA6F2A1-8528-4407-80C9-113BA3239C8C}" srcOrd="1" destOrd="0" presId="urn:microsoft.com/office/officeart/2008/layout/NameandTitleOrganizationalChart"/>
    <dgm:cxn modelId="{B1903ED7-090E-4D55-B489-1DCBAE1AA62A}" type="presParOf" srcId="{CBA6F2A1-8528-4407-80C9-113BA3239C8C}" destId="{C7B4BBE3-6E7A-442D-B91C-E5347E80A996}" srcOrd="0" destOrd="0" presId="urn:microsoft.com/office/officeart/2008/layout/NameandTitleOrganizationalChart"/>
    <dgm:cxn modelId="{2150EAD4-9574-4252-B56D-F31418134385}" type="presParOf" srcId="{C7B4BBE3-6E7A-442D-B91C-E5347E80A996}" destId="{25169B4F-7CFE-4F52-978C-00963AECD672}" srcOrd="0" destOrd="0" presId="urn:microsoft.com/office/officeart/2008/layout/NameandTitleOrganizationalChart"/>
    <dgm:cxn modelId="{36147F04-7B26-464E-82FD-1649C472061E}" type="presParOf" srcId="{C7B4BBE3-6E7A-442D-B91C-E5347E80A996}" destId="{B513567C-355D-4AE8-AF18-201CE3FBF76F}" srcOrd="1" destOrd="0" presId="urn:microsoft.com/office/officeart/2008/layout/NameandTitleOrganizationalChart"/>
    <dgm:cxn modelId="{B10EF29F-80F8-4556-BE98-C81A51E9FF77}" type="presParOf" srcId="{C7B4BBE3-6E7A-442D-B91C-E5347E80A996}" destId="{9A5C2123-9B7F-4511-A076-0B657269E444}" srcOrd="2" destOrd="0" presId="urn:microsoft.com/office/officeart/2008/layout/NameandTitleOrganizationalChart"/>
    <dgm:cxn modelId="{2DB84743-F57F-4266-990C-7C8E264D2A37}" type="presParOf" srcId="{CBA6F2A1-8528-4407-80C9-113BA3239C8C}" destId="{4E51CDB6-85E0-4EAF-A817-00ED4FCE387C}" srcOrd="1" destOrd="0" presId="urn:microsoft.com/office/officeart/2008/layout/NameandTitleOrganizationalChart"/>
    <dgm:cxn modelId="{C739B39E-98CE-427D-B088-F87E3B39A242}" type="presParOf" srcId="{CBA6F2A1-8528-4407-80C9-113BA3239C8C}" destId="{FF13679F-94C0-43BC-B2AF-D51B11852D16}" srcOrd="2" destOrd="0" presId="urn:microsoft.com/office/officeart/2008/layout/NameandTitleOrganizationalChart"/>
    <dgm:cxn modelId="{E1617307-5FE1-4C11-995A-0035429D9E77}" type="presParOf" srcId="{FF8760A9-DD06-4C9F-B1EF-747BBD4A2F85}" destId="{7262966C-BC56-4C80-9D6D-427C768444CB}" srcOrd="2" destOrd="0" presId="urn:microsoft.com/office/officeart/2008/layout/NameandTitleOrganizationalChart"/>
    <dgm:cxn modelId="{A3FC53E3-0E39-4916-BB6D-0110142FC67E}" type="presParOf" srcId="{FF8760A9-DD06-4C9F-B1EF-747BBD4A2F85}" destId="{4281FEC8-93EB-462C-8969-DEB8C1F4E9E3}" srcOrd="3" destOrd="0" presId="urn:microsoft.com/office/officeart/2008/layout/NameandTitleOrganizationalChart"/>
    <dgm:cxn modelId="{5EF7E798-D29E-4826-A9DE-93D810876AB9}" type="presParOf" srcId="{4281FEC8-93EB-462C-8969-DEB8C1F4E9E3}" destId="{91492B12-7787-45AC-B24B-79A743FDFF03}" srcOrd="0" destOrd="0" presId="urn:microsoft.com/office/officeart/2008/layout/NameandTitleOrganizationalChart"/>
    <dgm:cxn modelId="{1463E1D5-8BA8-4B75-BE8A-6201D7053F79}" type="presParOf" srcId="{91492B12-7787-45AC-B24B-79A743FDFF03}" destId="{13943ED6-2783-4B12-9493-1B63FD6A05A1}" srcOrd="0" destOrd="0" presId="urn:microsoft.com/office/officeart/2008/layout/NameandTitleOrganizationalChart"/>
    <dgm:cxn modelId="{1C9E06FC-7B71-4CBF-A1FD-26A183AEBCC2}" type="presParOf" srcId="{91492B12-7787-45AC-B24B-79A743FDFF03}" destId="{CFABF1DE-0C3E-4EB7-BE67-FE52A4857C45}" srcOrd="1" destOrd="0" presId="urn:microsoft.com/office/officeart/2008/layout/NameandTitleOrganizationalChart"/>
    <dgm:cxn modelId="{A47520F5-8C4D-4111-B60E-1B83AC1D1F2C}" type="presParOf" srcId="{91492B12-7787-45AC-B24B-79A743FDFF03}" destId="{FCC407C1-A909-4723-908E-C52231515E7D}" srcOrd="2" destOrd="0" presId="urn:microsoft.com/office/officeart/2008/layout/NameandTitleOrganizationalChart"/>
    <dgm:cxn modelId="{3F589303-73F3-421B-BAAE-27DF5BA02B33}" type="presParOf" srcId="{4281FEC8-93EB-462C-8969-DEB8C1F4E9E3}" destId="{44A4F16F-E098-4309-B6A9-C348E071FE8F}" srcOrd="1" destOrd="0" presId="urn:microsoft.com/office/officeart/2008/layout/NameandTitleOrganizationalChart"/>
    <dgm:cxn modelId="{EDCB0482-7964-4216-AFF5-6A1A57620763}" type="presParOf" srcId="{4281FEC8-93EB-462C-8969-DEB8C1F4E9E3}" destId="{9A9D5EA0-3A43-4A74-8021-88996D53C066}" srcOrd="2" destOrd="0" presId="urn:microsoft.com/office/officeart/2008/layout/NameandTitleOrganizationalChart"/>
    <dgm:cxn modelId="{BCFFB6DC-9BEA-4850-B4E0-B93F459658DB}" type="presParOf" srcId="{FF8760A9-DD06-4C9F-B1EF-747BBD4A2F85}" destId="{72E3BEB5-7173-4FA2-9E8B-7D0428EE4E50}" srcOrd="4" destOrd="0" presId="urn:microsoft.com/office/officeart/2008/layout/NameandTitleOrganizationalChart"/>
    <dgm:cxn modelId="{8000A2C9-DE77-4CD4-B43A-F652DC214237}" type="presParOf" srcId="{FF8760A9-DD06-4C9F-B1EF-747BBD4A2F85}" destId="{54D4377F-6D05-4667-B974-AC5991853385}" srcOrd="5" destOrd="0" presId="urn:microsoft.com/office/officeart/2008/layout/NameandTitleOrganizationalChart"/>
    <dgm:cxn modelId="{6298BFF1-BBCF-4214-B16E-A02A17DC0423}" type="presParOf" srcId="{54D4377F-6D05-4667-B974-AC5991853385}" destId="{E1C923F3-1804-494A-B389-92F820660537}" srcOrd="0" destOrd="0" presId="urn:microsoft.com/office/officeart/2008/layout/NameandTitleOrganizationalChart"/>
    <dgm:cxn modelId="{7C3F4C23-9BE5-4365-A273-D1CF54C159B0}" type="presParOf" srcId="{E1C923F3-1804-494A-B389-92F820660537}" destId="{B2806998-B854-44B5-8AC3-FB0386C77479}" srcOrd="0" destOrd="0" presId="urn:microsoft.com/office/officeart/2008/layout/NameandTitleOrganizationalChart"/>
    <dgm:cxn modelId="{022B9DFA-DCFF-4477-A1D8-A7793E014557}" type="presParOf" srcId="{E1C923F3-1804-494A-B389-92F820660537}" destId="{84091F1E-0B32-439F-8394-53F751FCCFF6}" srcOrd="1" destOrd="0" presId="urn:microsoft.com/office/officeart/2008/layout/NameandTitleOrganizationalChart"/>
    <dgm:cxn modelId="{4DC46BE8-940E-48BF-891F-F5C9B3418441}" type="presParOf" srcId="{E1C923F3-1804-494A-B389-92F820660537}" destId="{E7161F28-2334-4EA9-92A0-B102D1ECB027}" srcOrd="2" destOrd="0" presId="urn:microsoft.com/office/officeart/2008/layout/NameandTitleOrganizationalChart"/>
    <dgm:cxn modelId="{4CE5B012-6310-429F-87CF-E1461609D803}" type="presParOf" srcId="{54D4377F-6D05-4667-B974-AC5991853385}" destId="{B2FDFABD-EA37-4A60-BAD1-0C9A510803C7}" srcOrd="1" destOrd="0" presId="urn:microsoft.com/office/officeart/2008/layout/NameandTitleOrganizationalChart"/>
    <dgm:cxn modelId="{D693E427-B629-421F-81F6-3D3F41D97D1E}" type="presParOf" srcId="{54D4377F-6D05-4667-B974-AC5991853385}" destId="{850EA72C-EF40-4A29-B9EF-081C57CE17C7}" srcOrd="2" destOrd="0" presId="urn:microsoft.com/office/officeart/2008/layout/NameandTitleOrganizationalChart"/>
    <dgm:cxn modelId="{7C2F4436-E656-4C2C-B0AC-AF3485CAA395}" type="presParOf" srcId="{FF8760A9-DD06-4C9F-B1EF-747BBD4A2F85}" destId="{00A5B6BD-F1A1-4F6C-90B0-44855EF05AB7}" srcOrd="6" destOrd="0" presId="urn:microsoft.com/office/officeart/2008/layout/NameandTitleOrganizationalChart"/>
    <dgm:cxn modelId="{AC4CCAB7-0C16-408B-BB91-E42EE09858D6}" type="presParOf" srcId="{FF8760A9-DD06-4C9F-B1EF-747BBD4A2F85}" destId="{E986C203-2C3B-42E4-9227-5F012996F7C9}" srcOrd="7" destOrd="0" presId="urn:microsoft.com/office/officeart/2008/layout/NameandTitleOrganizationalChart"/>
    <dgm:cxn modelId="{F499B4F6-0D0B-461D-B35E-8CA706B23B23}" type="presParOf" srcId="{E986C203-2C3B-42E4-9227-5F012996F7C9}" destId="{DA8D3CB6-ED43-4A36-A545-048BEAA0D0A2}" srcOrd="0" destOrd="0" presId="urn:microsoft.com/office/officeart/2008/layout/NameandTitleOrganizationalChart"/>
    <dgm:cxn modelId="{A93F6772-DA71-4F50-9A33-5C194370DE9E}" type="presParOf" srcId="{DA8D3CB6-ED43-4A36-A545-048BEAA0D0A2}" destId="{0FD93843-64E7-4B27-8E79-946E57C3A54A}" srcOrd="0" destOrd="0" presId="urn:microsoft.com/office/officeart/2008/layout/NameandTitleOrganizationalChart"/>
    <dgm:cxn modelId="{00CCE201-A037-42BD-91E2-4CF46CB22BBE}" type="presParOf" srcId="{DA8D3CB6-ED43-4A36-A545-048BEAA0D0A2}" destId="{A6B330FC-BFE8-404C-BD23-77EE5DCA1A44}" srcOrd="1" destOrd="0" presId="urn:microsoft.com/office/officeart/2008/layout/NameandTitleOrganizationalChart"/>
    <dgm:cxn modelId="{17F115E9-5364-4132-ACCB-E01C410D6DA9}" type="presParOf" srcId="{DA8D3CB6-ED43-4A36-A545-048BEAA0D0A2}" destId="{EE8903B8-14E8-42D4-B88C-E0E95CA73BBF}" srcOrd="2" destOrd="0" presId="urn:microsoft.com/office/officeart/2008/layout/NameandTitleOrganizationalChart"/>
    <dgm:cxn modelId="{53673978-5AFB-4C41-A20F-626D3C9E2D00}" type="presParOf" srcId="{E986C203-2C3B-42E4-9227-5F012996F7C9}" destId="{AE511ECB-26BB-4860-AF41-BF6D9CF66034}" srcOrd="1" destOrd="0" presId="urn:microsoft.com/office/officeart/2008/layout/NameandTitleOrganizationalChart"/>
    <dgm:cxn modelId="{091D18AA-EC3C-4B24-9FD8-99A140A47A5D}" type="presParOf" srcId="{E986C203-2C3B-42E4-9227-5F012996F7C9}" destId="{4D93ED26-CD3D-4D2E-BFB4-EC09CDC62AF1}" srcOrd="2" destOrd="0" presId="urn:microsoft.com/office/officeart/2008/layout/NameandTitleOrganizationalChart"/>
    <dgm:cxn modelId="{5C6A77C8-5FAA-413C-9CE0-03FB18F4A9E8}" type="presParOf" srcId="{0D3E3215-6125-4B41-B76F-12B4E0F28DD0}" destId="{4765F797-FF65-4B8F-9EB4-763472CBD516}" srcOrd="2" destOrd="0" presId="urn:microsoft.com/office/officeart/2008/layout/NameandTitleOrganizationalChart"/>
    <dgm:cxn modelId="{0E0F8D02-6DBD-4157-A59A-9606A25A9979}" type="presParOf" srcId="{4765F797-FF65-4B8F-9EB4-763472CBD516}" destId="{AFE924DF-96C2-4A70-AC99-79A0C40BA4A4}" srcOrd="0" destOrd="0" presId="urn:microsoft.com/office/officeart/2008/layout/NameandTitleOrganizationalChart"/>
    <dgm:cxn modelId="{2456D67D-387C-4A51-A5F2-D38D7100CAB6}" type="presParOf" srcId="{4765F797-FF65-4B8F-9EB4-763472CBD516}" destId="{13754D06-3356-4714-9601-14DFC7F21FDF}" srcOrd="1" destOrd="0" presId="urn:microsoft.com/office/officeart/2008/layout/NameandTitleOrganizationalChart"/>
    <dgm:cxn modelId="{56448132-5FAD-4FC8-85EE-E5323DD9969B}" type="presParOf" srcId="{13754D06-3356-4714-9601-14DFC7F21FDF}" destId="{CF8891E9-25C5-4DA4-A5B4-7E5F6A8B5001}" srcOrd="0" destOrd="0" presId="urn:microsoft.com/office/officeart/2008/layout/NameandTitleOrganizationalChart"/>
    <dgm:cxn modelId="{AC8AE424-6778-4A3F-8ABB-57573E74EF73}" type="presParOf" srcId="{CF8891E9-25C5-4DA4-A5B4-7E5F6A8B5001}" destId="{6BCDB51E-E4F2-4662-9CB4-6BF9A0C129B0}" srcOrd="0" destOrd="0" presId="urn:microsoft.com/office/officeart/2008/layout/NameandTitleOrganizationalChart"/>
    <dgm:cxn modelId="{EB2289AF-501C-4AD1-962D-E8CE4B4D3FF4}" type="presParOf" srcId="{CF8891E9-25C5-4DA4-A5B4-7E5F6A8B5001}" destId="{0C7007D9-F687-42DC-975A-470B1AF1F29D}" srcOrd="1" destOrd="0" presId="urn:microsoft.com/office/officeart/2008/layout/NameandTitleOrganizationalChart"/>
    <dgm:cxn modelId="{02F65939-0526-456C-B8E6-27E0F65C810C}" type="presParOf" srcId="{CF8891E9-25C5-4DA4-A5B4-7E5F6A8B5001}" destId="{A70C23E1-65E4-49A8-BBFD-6E45598FF1FC}" srcOrd="2" destOrd="0" presId="urn:microsoft.com/office/officeart/2008/layout/NameandTitleOrganizationalChart"/>
    <dgm:cxn modelId="{6D3A0DAB-BA60-465C-937C-77C6330D5A39}" type="presParOf" srcId="{13754D06-3356-4714-9601-14DFC7F21FDF}" destId="{D2B36F7B-DAAB-4D7F-BFBF-ECF610730B52}" srcOrd="1" destOrd="0" presId="urn:microsoft.com/office/officeart/2008/layout/NameandTitleOrganizationalChart"/>
    <dgm:cxn modelId="{30B0711B-5626-46EE-ACF6-1890833E45D0}" type="presParOf" srcId="{13754D06-3356-4714-9601-14DFC7F21FDF}" destId="{262F6E4B-675B-4345-A1FD-A107FAD6E6AC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924DF-96C2-4A70-AC99-79A0C40BA4A4}">
      <dsp:nvSpPr>
        <dsp:cNvPr id="0" name=""/>
        <dsp:cNvSpPr/>
      </dsp:nvSpPr>
      <dsp:spPr>
        <a:xfrm>
          <a:off x="4545712" y="1362436"/>
          <a:ext cx="647626" cy="1462216"/>
        </a:xfrm>
        <a:custGeom>
          <a:avLst/>
          <a:gdLst/>
          <a:ahLst/>
          <a:cxnLst/>
          <a:rect l="0" t="0" r="0" b="0"/>
          <a:pathLst>
            <a:path>
              <a:moveTo>
                <a:pt x="647626" y="0"/>
              </a:moveTo>
              <a:lnTo>
                <a:pt x="647626" y="1462216"/>
              </a:lnTo>
              <a:lnTo>
                <a:pt x="0" y="14622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A5B6BD-F1A1-4F6C-90B0-44855EF05AB7}">
      <dsp:nvSpPr>
        <dsp:cNvPr id="0" name=""/>
        <dsp:cNvSpPr/>
      </dsp:nvSpPr>
      <dsp:spPr>
        <a:xfrm>
          <a:off x="5193339" y="1362436"/>
          <a:ext cx="4196991" cy="3120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2799"/>
              </a:lnTo>
              <a:lnTo>
                <a:pt x="4196991" y="2872799"/>
              </a:lnTo>
              <a:lnTo>
                <a:pt x="4196991" y="31206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3BEB5-7173-4FA2-9E8B-7D0428EE4E50}">
      <dsp:nvSpPr>
        <dsp:cNvPr id="0" name=""/>
        <dsp:cNvSpPr/>
      </dsp:nvSpPr>
      <dsp:spPr>
        <a:xfrm>
          <a:off x="5193339" y="1362436"/>
          <a:ext cx="1444466" cy="3120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2799"/>
              </a:lnTo>
              <a:lnTo>
                <a:pt x="1444466" y="2872799"/>
              </a:lnTo>
              <a:lnTo>
                <a:pt x="1444466" y="31206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62966C-BC56-4C80-9D6D-427C768444CB}">
      <dsp:nvSpPr>
        <dsp:cNvPr id="0" name=""/>
        <dsp:cNvSpPr/>
      </dsp:nvSpPr>
      <dsp:spPr>
        <a:xfrm>
          <a:off x="3885281" y="1362436"/>
          <a:ext cx="1308057" cy="3120657"/>
        </a:xfrm>
        <a:custGeom>
          <a:avLst/>
          <a:gdLst/>
          <a:ahLst/>
          <a:cxnLst/>
          <a:rect l="0" t="0" r="0" b="0"/>
          <a:pathLst>
            <a:path>
              <a:moveTo>
                <a:pt x="1308057" y="0"/>
              </a:moveTo>
              <a:lnTo>
                <a:pt x="1308057" y="2872799"/>
              </a:lnTo>
              <a:lnTo>
                <a:pt x="0" y="2872799"/>
              </a:lnTo>
              <a:lnTo>
                <a:pt x="0" y="31206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D9CE6-AE15-40EA-8FAB-F437AF0E8A48}">
      <dsp:nvSpPr>
        <dsp:cNvPr id="0" name=""/>
        <dsp:cNvSpPr/>
      </dsp:nvSpPr>
      <dsp:spPr>
        <a:xfrm>
          <a:off x="1132756" y="1362436"/>
          <a:ext cx="4060582" cy="3120657"/>
        </a:xfrm>
        <a:custGeom>
          <a:avLst/>
          <a:gdLst/>
          <a:ahLst/>
          <a:cxnLst/>
          <a:rect l="0" t="0" r="0" b="0"/>
          <a:pathLst>
            <a:path>
              <a:moveTo>
                <a:pt x="4060582" y="0"/>
              </a:moveTo>
              <a:lnTo>
                <a:pt x="4060582" y="2872799"/>
              </a:lnTo>
              <a:lnTo>
                <a:pt x="0" y="2872799"/>
              </a:lnTo>
              <a:lnTo>
                <a:pt x="0" y="31206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BFE0B-9A63-49D8-B0F1-04378FDAFD78}">
      <dsp:nvSpPr>
        <dsp:cNvPr id="0" name=""/>
        <dsp:cNvSpPr/>
      </dsp:nvSpPr>
      <dsp:spPr>
        <a:xfrm>
          <a:off x="4167517" y="300186"/>
          <a:ext cx="2051643" cy="1062250"/>
        </a:xfrm>
        <a:prstGeom prst="rect">
          <a:avLst/>
        </a:prstGeom>
        <a:solidFill>
          <a:srgbClr val="365F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4989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Comité directeur</a:t>
          </a:r>
        </a:p>
      </dsp:txBody>
      <dsp:txXfrm>
        <a:off x="4167517" y="300186"/>
        <a:ext cx="2051643" cy="1062250"/>
      </dsp:txXfrm>
    </dsp:sp>
    <dsp:sp modelId="{10DC544D-2BA6-4F6F-8E42-2312F9EA15B1}">
      <dsp:nvSpPr>
        <dsp:cNvPr id="0" name=""/>
        <dsp:cNvSpPr/>
      </dsp:nvSpPr>
      <dsp:spPr>
        <a:xfrm>
          <a:off x="5827072" y="984081"/>
          <a:ext cx="2119296" cy="9887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kern="1200" dirty="0">
              <a:latin typeface="Avenir Next LT Pro Light" panose="020B0304020202020204" pitchFamily="34" charset="0"/>
            </a:rPr>
            <a:t> </a:t>
          </a:r>
          <a:r>
            <a:rPr lang="fr-CA" sz="1000" kern="1200" dirty="0">
              <a:latin typeface="Avenir Next LT Pro Light" panose="020B0304020202020204" pitchFamily="34" charset="0"/>
            </a:rPr>
            <a:t>Directeurs des services éducatifs      de chaque CSS et CS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000" kern="1200" dirty="0">
              <a:latin typeface="Avenir Next LT Pro Light" panose="020B0304020202020204" pitchFamily="34" charset="0"/>
            </a:rPr>
            <a:t> Représentant  CIUSSS-CHUS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000" kern="1200" dirty="0">
              <a:latin typeface="Avenir Next LT Pro Light" panose="020B0304020202020204" pitchFamily="34" charset="0"/>
            </a:rPr>
            <a:t> Représentant</a:t>
          </a:r>
          <a:r>
            <a:rPr lang="fr-CA" sz="1000" kern="1200" dirty="0"/>
            <a:t> </a:t>
          </a:r>
          <a:r>
            <a:rPr lang="fr-CA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 Light" panose="020B0304020202020204" pitchFamily="34" charset="0"/>
              <a:ea typeface="+mn-ea"/>
              <a:cs typeface="+mn-cs"/>
            </a:rPr>
            <a:t>Emploi</a:t>
          </a:r>
        </a:p>
      </dsp:txBody>
      <dsp:txXfrm>
        <a:off x="5827072" y="984081"/>
        <a:ext cx="2119296" cy="988777"/>
      </dsp:txXfrm>
    </dsp:sp>
    <dsp:sp modelId="{25169B4F-7CFE-4F52-978C-00963AECD672}">
      <dsp:nvSpPr>
        <dsp:cNvPr id="0" name=""/>
        <dsp:cNvSpPr/>
      </dsp:nvSpPr>
      <dsp:spPr>
        <a:xfrm>
          <a:off x="106934" y="4483093"/>
          <a:ext cx="2051643" cy="1062250"/>
        </a:xfrm>
        <a:prstGeom prst="rect">
          <a:avLst/>
        </a:prstGeom>
        <a:solidFill>
          <a:srgbClr val="365F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4989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Intervenant-pivot TEVA CSS des Sommets</a:t>
          </a:r>
        </a:p>
      </dsp:txBody>
      <dsp:txXfrm>
        <a:off x="106934" y="4483093"/>
        <a:ext cx="2051643" cy="1062250"/>
      </dsp:txXfrm>
    </dsp:sp>
    <dsp:sp modelId="{B513567C-355D-4AE8-AF18-201CE3FBF76F}">
      <dsp:nvSpPr>
        <dsp:cNvPr id="0" name=""/>
        <dsp:cNvSpPr/>
      </dsp:nvSpPr>
      <dsp:spPr>
        <a:xfrm>
          <a:off x="517263" y="5447519"/>
          <a:ext cx="1846479" cy="3540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latin typeface="Avenir Next LT Pro Light" panose="020B0304020202020204" pitchFamily="34" charset="0"/>
            </a:rPr>
            <a:t>4 écoles secondaires</a:t>
          </a:r>
        </a:p>
      </dsp:txBody>
      <dsp:txXfrm>
        <a:off x="517263" y="5447519"/>
        <a:ext cx="1846479" cy="354083"/>
      </dsp:txXfrm>
    </dsp:sp>
    <dsp:sp modelId="{13943ED6-2783-4B12-9493-1B63FD6A05A1}">
      <dsp:nvSpPr>
        <dsp:cNvPr id="0" name=""/>
        <dsp:cNvSpPr/>
      </dsp:nvSpPr>
      <dsp:spPr>
        <a:xfrm>
          <a:off x="2859459" y="4483093"/>
          <a:ext cx="2051643" cy="1062250"/>
        </a:xfrm>
        <a:prstGeom prst="rect">
          <a:avLst/>
        </a:prstGeom>
        <a:solidFill>
          <a:srgbClr val="365F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4989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Intervenant-pivot TEVA ETSB</a:t>
          </a:r>
        </a:p>
      </dsp:txBody>
      <dsp:txXfrm>
        <a:off x="2859459" y="4483093"/>
        <a:ext cx="2051643" cy="1062250"/>
      </dsp:txXfrm>
    </dsp:sp>
    <dsp:sp modelId="{CFABF1DE-0C3E-4EB7-BE67-FE52A4857C45}">
      <dsp:nvSpPr>
        <dsp:cNvPr id="0" name=""/>
        <dsp:cNvSpPr/>
      </dsp:nvSpPr>
      <dsp:spPr>
        <a:xfrm>
          <a:off x="3269788" y="5447519"/>
          <a:ext cx="1846479" cy="3540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latin typeface="Avenir Next LT Pro Light" panose="020B0304020202020204" pitchFamily="34" charset="0"/>
            </a:rPr>
            <a:t>3 écoles secondaires</a:t>
          </a:r>
        </a:p>
      </dsp:txBody>
      <dsp:txXfrm>
        <a:off x="3269788" y="5447519"/>
        <a:ext cx="1846479" cy="354083"/>
      </dsp:txXfrm>
    </dsp:sp>
    <dsp:sp modelId="{B2806998-B854-44B5-8AC3-FB0386C77479}">
      <dsp:nvSpPr>
        <dsp:cNvPr id="0" name=""/>
        <dsp:cNvSpPr/>
      </dsp:nvSpPr>
      <dsp:spPr>
        <a:xfrm>
          <a:off x="5611983" y="4483093"/>
          <a:ext cx="2051643" cy="1062250"/>
        </a:xfrm>
        <a:prstGeom prst="rect">
          <a:avLst/>
        </a:prstGeom>
        <a:solidFill>
          <a:srgbClr val="365F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4989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Intervenant-pivot TEVA CSS des Hauts-Cantons</a:t>
          </a:r>
        </a:p>
      </dsp:txBody>
      <dsp:txXfrm>
        <a:off x="5611983" y="4483093"/>
        <a:ext cx="2051643" cy="1062250"/>
      </dsp:txXfrm>
    </dsp:sp>
    <dsp:sp modelId="{84091F1E-0B32-439F-8394-53F751FCCFF6}">
      <dsp:nvSpPr>
        <dsp:cNvPr id="0" name=""/>
        <dsp:cNvSpPr/>
      </dsp:nvSpPr>
      <dsp:spPr>
        <a:xfrm>
          <a:off x="6022312" y="5447519"/>
          <a:ext cx="1846479" cy="3540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latin typeface="Avenir Next LT Pro Light" panose="020B0304020202020204" pitchFamily="34" charset="0"/>
            </a:rPr>
            <a:t>3 écoles secondaires</a:t>
          </a:r>
        </a:p>
      </dsp:txBody>
      <dsp:txXfrm>
        <a:off x="6022312" y="5447519"/>
        <a:ext cx="1846479" cy="354083"/>
      </dsp:txXfrm>
    </dsp:sp>
    <dsp:sp modelId="{0FD93843-64E7-4B27-8E79-946E57C3A54A}">
      <dsp:nvSpPr>
        <dsp:cNvPr id="0" name=""/>
        <dsp:cNvSpPr/>
      </dsp:nvSpPr>
      <dsp:spPr>
        <a:xfrm>
          <a:off x="8364508" y="4483093"/>
          <a:ext cx="2051643" cy="1062250"/>
        </a:xfrm>
        <a:prstGeom prst="rect">
          <a:avLst/>
        </a:prstGeom>
        <a:solidFill>
          <a:srgbClr val="365F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4989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Intervenant-pivot TEVA CSS Région-de-Sherbrooke</a:t>
          </a:r>
        </a:p>
      </dsp:txBody>
      <dsp:txXfrm>
        <a:off x="8364508" y="4483093"/>
        <a:ext cx="2051643" cy="1062250"/>
      </dsp:txXfrm>
    </dsp:sp>
    <dsp:sp modelId="{A6B330FC-BFE8-404C-BD23-77EE5DCA1A44}">
      <dsp:nvSpPr>
        <dsp:cNvPr id="0" name=""/>
        <dsp:cNvSpPr/>
      </dsp:nvSpPr>
      <dsp:spPr>
        <a:xfrm>
          <a:off x="8774837" y="5447519"/>
          <a:ext cx="1846479" cy="3540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latin typeface="Avenir Next LT Pro Light" panose="020B0304020202020204" pitchFamily="34" charset="0"/>
            </a:rPr>
            <a:t>5 écoles secondaires</a:t>
          </a:r>
        </a:p>
      </dsp:txBody>
      <dsp:txXfrm>
        <a:off x="8774837" y="5447519"/>
        <a:ext cx="1846479" cy="354083"/>
      </dsp:txXfrm>
    </dsp:sp>
    <dsp:sp modelId="{6BCDB51E-E4F2-4662-9CB4-6BF9A0C129B0}">
      <dsp:nvSpPr>
        <dsp:cNvPr id="0" name=""/>
        <dsp:cNvSpPr/>
      </dsp:nvSpPr>
      <dsp:spPr>
        <a:xfrm>
          <a:off x="2494068" y="2293527"/>
          <a:ext cx="2051643" cy="1062250"/>
        </a:xfrm>
        <a:prstGeom prst="rect">
          <a:avLst/>
        </a:prstGeom>
        <a:solidFill>
          <a:srgbClr val="365F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4989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Comité opérationnel</a:t>
          </a:r>
        </a:p>
      </dsp:txBody>
      <dsp:txXfrm>
        <a:off x="2494068" y="2293527"/>
        <a:ext cx="2051643" cy="1062250"/>
      </dsp:txXfrm>
    </dsp:sp>
    <dsp:sp modelId="{0C7007D9-F687-42DC-975A-470B1AF1F29D}">
      <dsp:nvSpPr>
        <dsp:cNvPr id="0" name=""/>
        <dsp:cNvSpPr/>
      </dsp:nvSpPr>
      <dsp:spPr>
        <a:xfrm>
          <a:off x="86291" y="2671890"/>
          <a:ext cx="2577260" cy="13812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kern="1200" dirty="0">
              <a:latin typeface="Avenir Next LT Pro Light" panose="020B0304020202020204" pitchFamily="34" charset="0"/>
            </a:rPr>
            <a:t> </a:t>
          </a:r>
          <a:r>
            <a:rPr lang="fr-CA" sz="1000" kern="1200" dirty="0">
              <a:latin typeface="Avenir Next LT Pro Light" panose="020B0304020202020204" pitchFamily="34" charset="0"/>
            </a:rPr>
            <a:t>Les intervenants-pivot TEVA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000" kern="1200" dirty="0">
              <a:latin typeface="Avenir Next LT Pro Light" panose="020B0304020202020204" pitchFamily="34" charset="0"/>
            </a:rPr>
            <a:t> Orientation-travail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000" kern="1200" dirty="0">
              <a:latin typeface="Avenir Next LT Pro Light" panose="020B0304020202020204" pitchFamily="34" charset="0"/>
            </a:rPr>
            <a:t> CRDI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000" kern="1200" dirty="0">
              <a:latin typeface="Avenir Next LT Pro Light" panose="020B0304020202020204" pitchFamily="34" charset="0"/>
            </a:rPr>
            <a:t> Services Québec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000" kern="1200" dirty="0">
              <a:latin typeface="Avenir Next LT Pro Light" panose="020B0304020202020204" pitchFamily="34" charset="0"/>
            </a:rPr>
            <a:t> Action-handicap-Estrie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000" kern="1200" dirty="0">
              <a:latin typeface="Avenir Next LT Pro Light" panose="020B0304020202020204" pitchFamily="34" charset="0"/>
            </a:rPr>
            <a:t> Représentant organismes communautaires</a:t>
          </a:r>
        </a:p>
      </dsp:txBody>
      <dsp:txXfrm>
        <a:off x="86291" y="2671890"/>
        <a:ext cx="2577260" cy="1381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8006F-B997-47EB-94F1-966988B28D6B}" type="datetimeFigureOut">
              <a:rPr lang="fr-CA" smtClean="0"/>
              <a:t>2022-11-09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2294C-8BB0-46F0-9FC3-7692D7045F5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10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Petites écoles éloignées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Grande école multiples clientèles (Rég – SPA – CC – COM – DIM – PFAE – TSA)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2294C-8BB0-46F0-9FC3-7692D7045F5E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267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Quelle a été votre expérience avec cette démarche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Simplifier, Collaborer davantage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2294C-8BB0-46F0-9FC3-7692D7045F5E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570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2294C-8BB0-46F0-9FC3-7692D7045F5E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5493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3 ans avant départ idéal.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2294C-8BB0-46F0-9FC3-7692D7045F5E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353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2294C-8BB0-46F0-9FC3-7692D7045F5E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7363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2294C-8BB0-46F0-9FC3-7692D7045F5E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0892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2294C-8BB0-46F0-9FC3-7692D7045F5E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535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42A361-5547-4390-9F96-1BD61B72C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1E2458-5580-4E95-80D6-E8FBE3CBB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8A4BC9-5016-443E-B435-7842474B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3609-54EC-4160-A3F1-4C73F6A5A61F}" type="datetimeFigureOut">
              <a:rPr lang="fr-CA" smtClean="0"/>
              <a:t>2022-11-09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455990-7DAC-46BE-8AF2-2F238E01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A18CD1-6B73-42F5-B640-50D838A1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841-9343-4CF5-9395-A3619333F1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423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A18D83-E784-4779-8DE8-1E62B07C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233B9E-D93E-4059-B4C8-36A742102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7281B4-1114-45FA-A95A-F68C822A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3609-54EC-4160-A3F1-4C73F6A5A61F}" type="datetimeFigureOut">
              <a:rPr lang="fr-CA" smtClean="0"/>
              <a:t>2022-11-09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F22891-DF7C-445F-A795-C4AC0812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F084C3-F626-493A-8C4C-45760CF0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841-9343-4CF5-9395-A3619333F1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941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C358AFE-8589-4ED9-B70E-9134AD6B0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BC21B8-8754-47C4-BF01-0F72D9BCE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012D2C-0ACF-4BEC-A282-1574A18F5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3609-54EC-4160-A3F1-4C73F6A5A61F}" type="datetimeFigureOut">
              <a:rPr lang="fr-CA" smtClean="0"/>
              <a:t>2022-11-09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9EE9BA-275C-40C0-A2BD-FDCD2A92E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A2D7A3-91B3-47A3-B486-7F6513AB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841-9343-4CF5-9395-A3619333F1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219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7D7BAD-9F82-4158-B00E-F08A636B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126DDF-9901-452E-A471-C61C14CD3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6FF24A-CADC-45F6-A36B-A7DA3257F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3609-54EC-4160-A3F1-4C73F6A5A61F}" type="datetimeFigureOut">
              <a:rPr lang="fr-CA" smtClean="0"/>
              <a:t>2022-11-09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08E624-E3BB-43F8-A1E5-BE51733C5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1EF76D-597F-4C03-8367-AC6991E1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841-9343-4CF5-9395-A3619333F1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369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26FDC-28FB-48CA-AF7E-10BC9FE8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3D3EE6-A1BC-4E86-B039-F291C6E69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E9A9F5-EAAC-40EC-8CE8-ADB7F74E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3609-54EC-4160-A3F1-4C73F6A5A61F}" type="datetimeFigureOut">
              <a:rPr lang="fr-CA" smtClean="0"/>
              <a:t>2022-11-09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0B0804-60D6-44FF-800D-CDF5572FA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C57746-D373-4455-B54F-80DFDD88E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841-9343-4CF5-9395-A3619333F1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394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80E3C8-702B-45FA-9F6E-A93D4EF88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EFE208-AEA6-44ED-8FEF-F90CC9848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0605FA-6034-4D5E-BE64-272ED4B2F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9F8AB0-B988-48B1-9662-6EC5AEDE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3609-54EC-4160-A3F1-4C73F6A5A61F}" type="datetimeFigureOut">
              <a:rPr lang="fr-CA" smtClean="0"/>
              <a:t>2022-11-09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DCBA71-33AE-49A2-BFFF-B105C2CD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696C2A-9813-441E-B953-DB76781E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841-9343-4CF5-9395-A3619333F1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855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C6AEC4-AC51-4866-81B5-FAB97677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13FA4F-5354-4EAF-A6E0-52AF7C6CC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6F7F7A-7403-474C-8D88-2BFA00714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B0BF773-9BE4-462D-97DF-EB5B8E715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8F6EC3D-F093-4675-A70A-D7A13682E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5413A28-AF0E-4711-9668-47DDD03AA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3609-54EC-4160-A3F1-4C73F6A5A61F}" type="datetimeFigureOut">
              <a:rPr lang="fr-CA" smtClean="0"/>
              <a:t>2022-11-09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A88F9A-45F9-44CF-9568-11E51AE8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762267D-4FA9-4B72-B87F-391BB3FC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841-9343-4CF5-9395-A3619333F1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394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63321-5BAE-4FB7-B3FD-0A8AC6C72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447E62-5433-4AB4-9F1F-A939389D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3609-54EC-4160-A3F1-4C73F6A5A61F}" type="datetimeFigureOut">
              <a:rPr lang="fr-CA" smtClean="0"/>
              <a:t>2022-11-09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68189F-3734-407C-A3A9-F444853D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73C456-E45A-4284-B65A-9278EE235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841-9343-4CF5-9395-A3619333F1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141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68EF68-226E-4885-8E4B-DB436D1CE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3609-54EC-4160-A3F1-4C73F6A5A61F}" type="datetimeFigureOut">
              <a:rPr lang="fr-CA" smtClean="0"/>
              <a:t>2022-11-09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CC8D2BF-23CD-412D-9896-D74425ED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E15FF0-486E-4F8A-81C1-B49C6970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841-9343-4CF5-9395-A3619333F1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203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121812-598A-43B2-81C8-8B78984CF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2CB5D3-CFC0-4B2B-A961-EFFC6B425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683FE7-7AB3-4EF7-BAC1-A1EB39994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6379AD-D176-4B49-9B2A-26C041A10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3609-54EC-4160-A3F1-4C73F6A5A61F}" type="datetimeFigureOut">
              <a:rPr lang="fr-CA" smtClean="0"/>
              <a:t>2022-11-09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15A7AA-4CF0-4E02-9218-4CCD66E5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A2490C-2F12-4736-B308-0B8B86660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841-9343-4CF5-9395-A3619333F1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015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B15DB-337C-43CA-BC9C-9434D612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1D9ABDC-404D-40BB-9B4C-5E2FE068E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DE5F7E-E9D9-4CB4-B7AE-1A71A4E07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147AD3-8C09-4D89-8D22-D3D3A00DF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3609-54EC-4160-A3F1-4C73F6A5A61F}" type="datetimeFigureOut">
              <a:rPr lang="fr-CA" smtClean="0"/>
              <a:t>2022-11-09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F29729-BD5A-4003-A6D4-7977FA7B6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B51417-E32B-4176-9FE6-9A960622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841-9343-4CF5-9395-A3619333F1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153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DB2FB48-7236-4A14-84E9-F4F16AA9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00DB42-5105-4F60-B43A-3561E7F48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6B282A-162E-4083-AE83-933A4925C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43609-54EC-4160-A3F1-4C73F6A5A61F}" type="datetimeFigureOut">
              <a:rPr lang="fr-CA" smtClean="0"/>
              <a:t>2022-11-09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2073E6-8860-4A20-AE66-40EBB72BC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EBCAFC-3082-4BFF-8286-1C48706AF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6F841-9343-4CF5-9395-A3619333F1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647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tags" Target="../tags/tag12.xml"/><Relationship Id="rId7" Type="http://schemas.openxmlformats.org/officeDocument/2006/relationships/diagramData" Target="../diagrams/data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11" Type="http://schemas.microsoft.com/office/2007/relationships/diagramDrawing" Target="../diagrams/drawing1.xml"/><Relationship Id="rId5" Type="http://schemas.openxmlformats.org/officeDocument/2006/relationships/notesSlide" Target="../notesSlides/notesSlide1.xml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2.xml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hyperlink" Target="https://site.csdessommets.qc.ca/osp_css/" TargetMode="Externa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.PNG"/><Relationship Id="rId4" Type="http://schemas.openxmlformats.org/officeDocument/2006/relationships/hyperlink" Target="https://site.csdessommets.qc.ca/tevaestri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5F5A5C-35E3-403B-A74F-AC0151886B98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91589" y="1550125"/>
            <a:ext cx="11773988" cy="73940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fr-CA" dirty="0">
                <a:latin typeface="Avenir Next LT Pro Light" panose="020B0304020202020204" pitchFamily="34" charset="0"/>
              </a:rPr>
              <a:t>adulte    </a:t>
            </a:r>
            <a:r>
              <a:rPr lang="fr-CA" sz="4000" dirty="0">
                <a:solidFill>
                  <a:schemeClr val="bg1">
                    <a:lumMod val="75000"/>
                  </a:schemeClr>
                </a:solidFill>
                <a:latin typeface="Avenir Next LT Pro Light" panose="020B0304020202020204" pitchFamily="34" charset="0"/>
              </a:rPr>
              <a:t>Transition école vers la vie active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78147C-ED5D-4DB5-8F23-C7A71B54AF2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0" y="276049"/>
            <a:ext cx="2428960" cy="2013480"/>
          </a:xfrm>
          <a:prstGeom prst="rect">
            <a:avLst/>
          </a:prstGeom>
        </p:spPr>
      </p:pic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07A556D1-9E92-47C2-9C4D-A39F4F7DDA00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77557926"/>
              </p:ext>
            </p:extLst>
          </p:nvPr>
        </p:nvGraphicFramePr>
        <p:xfrm>
          <a:off x="0" y="5049316"/>
          <a:ext cx="12192000" cy="1568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815068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190687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4961368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452553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1015349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6786836"/>
                    </a:ext>
                  </a:extLst>
                </a:gridCol>
              </a:tblGrid>
              <a:tr h="592183">
                <a:tc>
                  <a:txBody>
                    <a:bodyPr/>
                    <a:lstStyle/>
                    <a:p>
                      <a:pPr algn="ctr"/>
                      <a:r>
                        <a:rPr lang="fr-CA" sz="1050" dirty="0">
                          <a:solidFill>
                            <a:srgbClr val="8D5791"/>
                          </a:solidFill>
                          <a:latin typeface="Avenir Next LT Pro Light" panose="020B0304020202020204" pitchFamily="34" charset="0"/>
                        </a:rPr>
                        <a:t>Vie</a:t>
                      </a:r>
                      <a:r>
                        <a:rPr lang="fr-CA" sz="1400" dirty="0">
                          <a:solidFill>
                            <a:srgbClr val="8D5791"/>
                          </a:solidFill>
                          <a:latin typeface="Avenir Next LT Pro Light" panose="020B0304020202020204" pitchFamily="34" charset="0"/>
                        </a:rPr>
                        <a:t> </a:t>
                      </a:r>
                      <a:br>
                        <a:rPr lang="fr-CA" sz="1400" dirty="0">
                          <a:solidFill>
                            <a:srgbClr val="8D5791"/>
                          </a:solidFill>
                          <a:latin typeface="Avenir Next LT Pro Light" panose="020B0304020202020204" pitchFamily="34" charset="0"/>
                        </a:rPr>
                      </a:br>
                      <a:r>
                        <a:rPr lang="fr-CA" sz="1400" dirty="0">
                          <a:solidFill>
                            <a:srgbClr val="8D5791"/>
                          </a:solidFill>
                          <a:latin typeface="Avenir Next LT Pro Light" panose="020B0304020202020204" pitchFamily="34" charset="0"/>
                        </a:rPr>
                        <a:t>sociale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50" dirty="0">
                          <a:solidFill>
                            <a:srgbClr val="AEFE44"/>
                          </a:solidFill>
                          <a:latin typeface="Avenir Next LT Pro Light" panose="020B0304020202020204" pitchFamily="34" charset="0"/>
                        </a:rPr>
                        <a:t>Vie</a:t>
                      </a:r>
                      <a:r>
                        <a:rPr lang="fr-CA" sz="1400" dirty="0">
                          <a:solidFill>
                            <a:srgbClr val="AEFE44"/>
                          </a:solidFill>
                          <a:latin typeface="Avenir Next LT Pro Light" panose="020B0304020202020204" pitchFamily="34" charset="0"/>
                        </a:rPr>
                        <a:t> </a:t>
                      </a:r>
                      <a:br>
                        <a:rPr lang="fr-CA" sz="1400" dirty="0">
                          <a:solidFill>
                            <a:srgbClr val="AEFE44"/>
                          </a:solidFill>
                          <a:latin typeface="Avenir Next LT Pro Light" panose="020B0304020202020204" pitchFamily="34" charset="0"/>
                        </a:rPr>
                      </a:br>
                      <a:r>
                        <a:rPr lang="fr-CA" sz="1400" dirty="0">
                          <a:solidFill>
                            <a:srgbClr val="AEFE44"/>
                          </a:solidFill>
                          <a:latin typeface="Avenir Next LT Pro Light" panose="020B0304020202020204" pitchFamily="34" charset="0"/>
                        </a:rPr>
                        <a:t>citoyenne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50" dirty="0">
                          <a:solidFill>
                            <a:srgbClr val="FB1433"/>
                          </a:solidFill>
                          <a:latin typeface="Avenir Next LT Pro Light" panose="020B0304020202020204" pitchFamily="34" charset="0"/>
                        </a:rPr>
                        <a:t>Vie </a:t>
                      </a:r>
                      <a:br>
                        <a:rPr lang="fr-CA" sz="1400" dirty="0">
                          <a:solidFill>
                            <a:srgbClr val="FB1433"/>
                          </a:solidFill>
                          <a:latin typeface="Avenir Next LT Pro Light" panose="020B0304020202020204" pitchFamily="34" charset="0"/>
                        </a:rPr>
                      </a:br>
                      <a:r>
                        <a:rPr lang="fr-CA" sz="1400" dirty="0">
                          <a:solidFill>
                            <a:srgbClr val="FB1433"/>
                          </a:solidFill>
                          <a:latin typeface="Avenir Next LT Pro Light" panose="020B0304020202020204" pitchFamily="34" charset="0"/>
                        </a:rPr>
                        <a:t>intime et amoureuse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50" dirty="0">
                          <a:solidFill>
                            <a:srgbClr val="FFC000"/>
                          </a:solidFill>
                          <a:latin typeface="Avenir Next LT Pro Light" panose="020B0304020202020204" pitchFamily="34" charset="0"/>
                        </a:rPr>
                        <a:t>Vie</a:t>
                      </a:r>
                      <a:r>
                        <a:rPr lang="fr-CA" sz="1400" dirty="0">
                          <a:solidFill>
                            <a:srgbClr val="FFC000"/>
                          </a:solidFill>
                          <a:latin typeface="Avenir Next LT Pro Light" panose="020B0304020202020204" pitchFamily="34" charset="0"/>
                        </a:rPr>
                        <a:t> </a:t>
                      </a:r>
                      <a:br>
                        <a:rPr lang="fr-CA" sz="1400" dirty="0">
                          <a:solidFill>
                            <a:srgbClr val="FFC000"/>
                          </a:solidFill>
                          <a:latin typeface="Avenir Next LT Pro Light" panose="020B0304020202020204" pitchFamily="34" charset="0"/>
                        </a:rPr>
                      </a:br>
                      <a:r>
                        <a:rPr lang="fr-CA" sz="1400" dirty="0">
                          <a:solidFill>
                            <a:srgbClr val="FFC000"/>
                          </a:solidFill>
                          <a:latin typeface="Avenir Next LT Pro Light" panose="020B0304020202020204" pitchFamily="34" charset="0"/>
                        </a:rPr>
                        <a:t>résidentielle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50" dirty="0">
                          <a:solidFill>
                            <a:srgbClr val="1CD295"/>
                          </a:solidFill>
                          <a:latin typeface="Avenir Next LT Pro Light" panose="020B0304020202020204" pitchFamily="34" charset="0"/>
                        </a:rPr>
                        <a:t>Vie </a:t>
                      </a:r>
                      <a:br>
                        <a:rPr lang="fr-CA" sz="1400" dirty="0">
                          <a:solidFill>
                            <a:srgbClr val="1CD295"/>
                          </a:solidFill>
                          <a:latin typeface="Avenir Next LT Pro Light" panose="020B0304020202020204" pitchFamily="34" charset="0"/>
                        </a:rPr>
                      </a:br>
                      <a:r>
                        <a:rPr lang="fr-CA" sz="1400" dirty="0">
                          <a:solidFill>
                            <a:srgbClr val="1CD295"/>
                          </a:solidFill>
                          <a:latin typeface="Avenir Next LT Pro Light" panose="020B0304020202020204" pitchFamily="34" charset="0"/>
                        </a:rPr>
                        <a:t>scolaire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50" dirty="0">
                          <a:solidFill>
                            <a:srgbClr val="507BC8"/>
                          </a:solidFill>
                          <a:latin typeface="Avenir Next LT Pro Light" panose="020B0304020202020204" pitchFamily="34" charset="0"/>
                        </a:rPr>
                        <a:t>Vie</a:t>
                      </a:r>
                      <a:r>
                        <a:rPr lang="fr-CA" sz="1400" dirty="0">
                          <a:solidFill>
                            <a:srgbClr val="507BC8"/>
                          </a:solidFill>
                          <a:latin typeface="Avenir Next LT Pro Light" panose="020B0304020202020204" pitchFamily="34" charset="0"/>
                        </a:rPr>
                        <a:t> </a:t>
                      </a:r>
                      <a:br>
                        <a:rPr lang="fr-CA" sz="1400" dirty="0">
                          <a:solidFill>
                            <a:srgbClr val="507BC8"/>
                          </a:solidFill>
                          <a:latin typeface="Avenir Next LT Pro Light" panose="020B0304020202020204" pitchFamily="34" charset="0"/>
                        </a:rPr>
                      </a:br>
                      <a:r>
                        <a:rPr lang="fr-CA" sz="1400" dirty="0">
                          <a:solidFill>
                            <a:srgbClr val="507BC8"/>
                          </a:solidFill>
                          <a:latin typeface="Avenir Next LT Pro Light" panose="020B0304020202020204" pitchFamily="34" charset="0"/>
                        </a:rPr>
                        <a:t>professionnelle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81372"/>
                  </a:ext>
                </a:extLst>
              </a:tr>
              <a:tr h="975974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263042"/>
                  </a:ext>
                </a:extLst>
              </a:tr>
            </a:tbl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47920552-0610-4A4F-819D-FFBD22420E0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32" y="5716346"/>
            <a:ext cx="944673" cy="94467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7E380C4-1AAC-46FD-A5AC-EDF590591FA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216" y="5765060"/>
            <a:ext cx="852413" cy="85241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A6B846A-6AA2-4349-89B0-F28727EA0D0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695" y="5733763"/>
            <a:ext cx="944673" cy="94467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996AB95-59E0-447F-95C8-E0A75BAD841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60" y="5716346"/>
            <a:ext cx="993596" cy="99359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1F09DD9-59BD-45C0-85FA-4BF5C1AFC7F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98" y="5716345"/>
            <a:ext cx="993598" cy="99359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870917D8-7744-46DB-BAE6-70B16841525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786" y="5733762"/>
            <a:ext cx="944673" cy="94467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90B902B-7F05-4CBF-B275-06E63A20EF3A}"/>
              </a:ext>
            </a:extLst>
          </p:cNvPr>
          <p:cNvSpPr txBox="1"/>
          <p:nvPr/>
        </p:nvSpPr>
        <p:spPr>
          <a:xfrm>
            <a:off x="191589" y="2986484"/>
            <a:ext cx="3875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fr-CA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Fanny Bouffard, B. Éd.</a:t>
            </a:r>
            <a:br>
              <a:rPr lang="fr-CA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</a:br>
            <a:br>
              <a:rPr lang="fr-C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</a:br>
            <a:r>
              <a:rPr lang="fr-CA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Intervenante pivot – TEVA</a:t>
            </a:r>
          </a:p>
          <a:p>
            <a:pPr fontAlgn="base">
              <a:lnSpc>
                <a:spcPct val="150000"/>
              </a:lnSpc>
            </a:pPr>
            <a:r>
              <a:rPr lang="fr-CA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Conseillère en information scolaire et professionnelle</a:t>
            </a:r>
            <a:br>
              <a:rPr lang="fr-CA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</a:br>
            <a:r>
              <a:rPr lang="fr-CA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819 843-1343 poste 19048</a:t>
            </a:r>
          </a:p>
          <a:p>
            <a:pPr fontAlgn="base">
              <a:lnSpc>
                <a:spcPct val="150000"/>
              </a:lnSpc>
            </a:pPr>
            <a:r>
              <a:rPr lang="fr-CA" sz="1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fanny.bouffard@cssds.gouv.qc.ca</a:t>
            </a:r>
            <a:endParaRPr lang="fr-CA" sz="1100" dirty="0">
              <a:solidFill>
                <a:schemeClr val="tx1">
                  <a:lumMod val="65000"/>
                  <a:lumOff val="35000"/>
                </a:schemeClr>
              </a:solidFill>
              <a:latin typeface="Avenir Next LT Pro Light" panose="020B0304020202020204" pitchFamily="34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68676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9A97C679-654F-4862-9ED2-57191F4AA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7" y="94085"/>
            <a:ext cx="9570720" cy="6612198"/>
          </a:xfrm>
        </p:spPr>
      </p:pic>
    </p:spTree>
    <p:extLst>
      <p:ext uri="{BB962C8B-B14F-4D97-AF65-F5344CB8AC3E}">
        <p14:creationId xmlns:p14="http://schemas.microsoft.com/office/powerpoint/2010/main" val="428990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CBFF539-1DF3-4909-9D5C-5C5D9384E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" y="0"/>
            <a:ext cx="12144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97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BB9CAF1-1C17-414F-A833-2FC43CFB0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4" y="0"/>
            <a:ext cx="11764454" cy="6695768"/>
          </a:xfrm>
        </p:spPr>
      </p:pic>
    </p:spTree>
    <p:extLst>
      <p:ext uri="{BB962C8B-B14F-4D97-AF65-F5344CB8AC3E}">
        <p14:creationId xmlns:p14="http://schemas.microsoft.com/office/powerpoint/2010/main" val="578305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BD52A975-DDBF-44C0-922B-2B3447ADD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54" y="0"/>
            <a:ext cx="9298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75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A99FCC-3EEB-4609-B682-A138033BC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0" y="0"/>
            <a:ext cx="11039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0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0DAFA2-D64A-48F5-94AB-C98FB5A3F9B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>
                <a:latin typeface="Avenir Next LT Pro Light" panose="020B0304020202020204" pitchFamily="34" charset="0"/>
              </a:rPr>
              <a:t>La structure </a:t>
            </a:r>
            <a:br>
              <a:rPr lang="fr-CA" dirty="0">
                <a:latin typeface="Avenir Next LT Pro Light" panose="020B0304020202020204" pitchFamily="34" charset="0"/>
              </a:rPr>
            </a:br>
            <a:r>
              <a:rPr lang="fr-CA" dirty="0">
                <a:latin typeface="Avenir Next LT Pro Light" panose="020B0304020202020204" pitchFamily="34" charset="0"/>
              </a:rPr>
              <a:t>TEVA - Estrie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950AC4-1CDB-4B65-9C84-438C568B6A9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690687"/>
            <a:ext cx="11045209" cy="4802188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br>
              <a:rPr lang="en-CA" sz="2000" dirty="0">
                <a:latin typeface="Avenir Next LT Pro Light" panose="020B0304020202020204" pitchFamily="34" charset="0"/>
              </a:rPr>
            </a:br>
            <a:endParaRPr lang="en-US" sz="2000" dirty="0">
              <a:latin typeface="Avenir Next LT Pro Light" panose="020B0304020202020204" pitchFamily="34" charset="0"/>
            </a:endParaRPr>
          </a:p>
          <a:p>
            <a:pPr marL="0" indent="0" fontAlgn="base">
              <a:buNone/>
            </a:pPr>
            <a:endParaRPr lang="en-CA" sz="2000" dirty="0">
              <a:highlight>
                <a:srgbClr val="AEFE44"/>
              </a:highlight>
              <a:latin typeface="Avenir Next LT Pro Light" panose="020B0304020202020204" pitchFamily="34" charset="0"/>
            </a:endParaRPr>
          </a:p>
          <a:p>
            <a:pPr marL="0" indent="0" fontAlgn="base">
              <a:buNone/>
            </a:pPr>
            <a:endParaRPr lang="en-CA" sz="1400" dirty="0">
              <a:latin typeface="Avenir Next LT Pro Light" panose="020B0304020202020204" pitchFamily="34" charset="0"/>
            </a:endParaRPr>
          </a:p>
          <a:p>
            <a:pPr marL="0" indent="0" fontAlgn="base">
              <a:buNone/>
            </a:pPr>
            <a:endParaRPr lang="en-CA" sz="2000" dirty="0">
              <a:latin typeface="Avenir Next LT Pro Light" panose="020B0304020202020204" pitchFamily="34" charset="0"/>
            </a:endParaRPr>
          </a:p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590954-9AE3-4576-889B-4CAA2B4F929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21" y="483017"/>
            <a:ext cx="1783550" cy="1478469"/>
          </a:xfrm>
          <a:prstGeom prst="rect">
            <a:avLst/>
          </a:prstGeom>
        </p:spPr>
      </p:pic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7BA6ECED-B7AB-45EE-8C56-70032F48ED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9745823"/>
              </p:ext>
            </p:extLst>
          </p:nvPr>
        </p:nvGraphicFramePr>
        <p:xfrm>
          <a:off x="625549" y="483016"/>
          <a:ext cx="10728251" cy="5963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82069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0DAFA2-D64A-48F5-94AB-C98FB5A3F9B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>
                <a:latin typeface="Avenir Next LT Pro Light" panose="020B0304020202020204" pitchFamily="34" charset="0"/>
              </a:rPr>
              <a:t>La démarche TEVA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950AC4-1CDB-4B65-9C84-438C568B6A9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690687"/>
            <a:ext cx="11045209" cy="4802188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br>
              <a:rPr lang="en-CA" sz="2000" dirty="0">
                <a:latin typeface="Avenir Next LT Pro Light" panose="020B0304020202020204" pitchFamily="34" charset="0"/>
              </a:rPr>
            </a:br>
            <a:r>
              <a:rPr lang="en-CA" sz="1400" dirty="0">
                <a:latin typeface="Avenir Next LT Pro Light" panose="020B0304020202020204" pitchFamily="34" charset="0"/>
              </a:rPr>
              <a:t>La démarche TEVA consiste en une </a:t>
            </a:r>
            <a:r>
              <a:rPr lang="en-CA" sz="1400" b="1" dirty="0">
                <a:latin typeface="Avenir Next LT Pro Light" panose="020B0304020202020204" pitchFamily="34" charset="0"/>
              </a:rPr>
              <a:t>planification à long terme d’actions </a:t>
            </a:r>
            <a:r>
              <a:rPr lang="en-CA" sz="1400" dirty="0">
                <a:latin typeface="Avenir Next LT Pro Light" panose="020B0304020202020204" pitchFamily="34" charset="0"/>
              </a:rPr>
              <a:t>facilitant le passage de l’élève de l’école à la vie active.</a:t>
            </a:r>
            <a:r>
              <a:rPr lang="en-US" sz="1400" dirty="0">
                <a:latin typeface="Avenir Next LT Pro Light" panose="020B0304020202020204" pitchFamily="34" charset="0"/>
              </a:rPr>
              <a:t>​  </a:t>
            </a:r>
            <a:br>
              <a:rPr lang="en-US" sz="1400" dirty="0">
                <a:latin typeface="Avenir Next LT Pro Light" panose="020B0304020202020204" pitchFamily="34" charset="0"/>
              </a:rPr>
            </a:br>
            <a:r>
              <a:rPr lang="en-CA" sz="1400" dirty="0">
                <a:latin typeface="Avenir Next LT Pro Light" panose="020B0304020202020204" pitchFamily="34" charset="0"/>
              </a:rPr>
              <a:t>Elle </a:t>
            </a:r>
            <a:r>
              <a:rPr lang="en-CA" sz="1400" b="1" dirty="0">
                <a:latin typeface="Avenir Next LT Pro Light" panose="020B0304020202020204" pitchFamily="34" charset="0"/>
              </a:rPr>
              <a:t>tient compte des besoins, des capacités, </a:t>
            </a:r>
            <a:r>
              <a:rPr lang="en-US" sz="1400" b="1" dirty="0">
                <a:latin typeface="Avenir Next LT Pro Light" panose="020B0304020202020204" pitchFamily="34" charset="0"/>
              </a:rPr>
              <a:t>​</a:t>
            </a:r>
            <a:r>
              <a:rPr lang="en-CA" sz="1400" b="1" dirty="0">
                <a:latin typeface="Avenir Next LT Pro Light" panose="020B0304020202020204" pitchFamily="34" charset="0"/>
              </a:rPr>
              <a:t>des choix et des champs d’intérêt </a:t>
            </a:r>
            <a:r>
              <a:rPr lang="en-CA" sz="1400" dirty="0">
                <a:latin typeface="Avenir Next LT Pro Light" panose="020B0304020202020204" pitchFamily="34" charset="0"/>
              </a:rPr>
              <a:t>de l’élève et </a:t>
            </a:r>
            <a:r>
              <a:rPr lang="en-CA" sz="1400" b="1" dirty="0">
                <a:latin typeface="Avenir Next LT Pro Light" panose="020B0304020202020204" pitchFamily="34" charset="0"/>
              </a:rPr>
              <a:t>définit des priorités et des actions </a:t>
            </a:r>
            <a:r>
              <a:rPr lang="en-US" sz="1400" dirty="0">
                <a:latin typeface="Avenir Next LT Pro Light" panose="020B0304020202020204" pitchFamily="34" charset="0"/>
              </a:rPr>
              <a:t>​</a:t>
            </a:r>
            <a:r>
              <a:rPr lang="en-CA" sz="1400" dirty="0">
                <a:latin typeface="Avenir Next LT Pro Light" panose="020B0304020202020204" pitchFamily="34" charset="0"/>
              </a:rPr>
              <a:t>à entreprendre qui peuvent être </a:t>
            </a:r>
            <a:r>
              <a:rPr lang="en-CA" sz="1400" b="1" dirty="0">
                <a:latin typeface="Avenir Next LT Pro Light" panose="020B0304020202020204" pitchFamily="34" charset="0"/>
              </a:rPr>
              <a:t>intégrées au plan d’intervention</a:t>
            </a:r>
            <a:r>
              <a:rPr lang="en-CA" sz="1400" dirty="0">
                <a:latin typeface="Avenir Next LT Pro Light" panose="020B0304020202020204" pitchFamily="34" charset="0"/>
              </a:rPr>
              <a:t>.</a:t>
            </a:r>
            <a:endParaRPr lang="en-US" sz="1400" dirty="0">
              <a:latin typeface="Avenir Next LT Pro Light" panose="020B0304020202020204" pitchFamily="34" charset="0"/>
            </a:endParaRPr>
          </a:p>
          <a:p>
            <a:pPr marL="0" indent="0" fontAlgn="base"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0" indent="0" fontAlgn="base">
              <a:buNone/>
            </a:pPr>
            <a:endParaRPr lang="en-CA" sz="2000" dirty="0">
              <a:highlight>
                <a:srgbClr val="AEFE44"/>
              </a:highlight>
              <a:latin typeface="Avenir Next LT Pro Light" panose="020B0304020202020204" pitchFamily="34" charset="0"/>
            </a:endParaRPr>
          </a:p>
          <a:p>
            <a:pPr marL="0" indent="0" fontAlgn="base">
              <a:buNone/>
            </a:pPr>
            <a:r>
              <a:rPr lang="en-CA" sz="1200" dirty="0">
                <a:latin typeface="Avenir Next LT Pro Light" panose="020B0304020202020204" pitchFamily="34" charset="0"/>
              </a:rPr>
              <a:t>Favoriser une transition harmonieuse vers la vie adulte</a:t>
            </a:r>
          </a:p>
          <a:p>
            <a:pPr marL="0" indent="0" fontAlgn="base">
              <a:buNone/>
            </a:pPr>
            <a:r>
              <a:rPr lang="en-CA" sz="1200" dirty="0">
                <a:latin typeface="Avenir Next LT Pro Light" panose="020B0304020202020204" pitchFamily="34" charset="0"/>
              </a:rPr>
              <a:t>Contribuer au bien-être de l’élève</a:t>
            </a:r>
          </a:p>
          <a:p>
            <a:pPr marL="0" indent="0" fontAlgn="base">
              <a:buNone/>
            </a:pPr>
            <a:r>
              <a:rPr lang="en-CA" sz="1200" dirty="0">
                <a:latin typeface="Avenir Next LT Pro Light" panose="020B0304020202020204" pitchFamily="34" charset="0"/>
              </a:rPr>
              <a:t>Assurer un continuum de services pour l’élève après l’école</a:t>
            </a:r>
          </a:p>
          <a:p>
            <a:pPr marL="0" indent="0" fontAlgn="base">
              <a:buNone/>
            </a:pPr>
            <a:r>
              <a:rPr lang="en-CA" sz="1200" dirty="0">
                <a:latin typeface="Avenir Next LT Pro Light" panose="020B0304020202020204" pitchFamily="34" charset="0"/>
              </a:rPr>
              <a:t>Coordonner les actions permettant l’atteinte du projet de vie de l’élève</a:t>
            </a:r>
          </a:p>
          <a:p>
            <a:pPr marL="0" indent="0" fontAlgn="base">
              <a:buNone/>
            </a:pPr>
            <a:r>
              <a:rPr lang="en-CA" sz="1200" dirty="0">
                <a:latin typeface="Avenir Next LT Pro Light" panose="020B0304020202020204" pitchFamily="34" charset="0"/>
              </a:rPr>
              <a:t>Mobiliser les ressources étroitement liées aux projet de vie de l’élève </a:t>
            </a:r>
          </a:p>
          <a:p>
            <a:pPr marL="0" indent="0" fontAlgn="base">
              <a:buNone/>
            </a:pPr>
            <a:endParaRPr lang="en-CA" sz="1400" dirty="0">
              <a:latin typeface="Avenir Next LT Pro Light" panose="020B0304020202020204" pitchFamily="34" charset="0"/>
            </a:endParaRPr>
          </a:p>
          <a:p>
            <a:pPr marL="0" indent="0" fontAlgn="base">
              <a:buNone/>
            </a:pPr>
            <a:endParaRPr lang="en-CA" sz="1400" dirty="0">
              <a:latin typeface="Avenir Next LT Pro Light" panose="020B0304020202020204" pitchFamily="34" charset="0"/>
            </a:endParaRPr>
          </a:p>
          <a:p>
            <a:pPr marL="0" indent="0" fontAlgn="base">
              <a:buNone/>
            </a:pPr>
            <a:endParaRPr lang="en-CA" sz="2000" dirty="0">
              <a:latin typeface="Avenir Next LT Pro Light" panose="020B0304020202020204" pitchFamily="34" charset="0"/>
            </a:endParaRPr>
          </a:p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590954-9AE3-4576-889B-4CAA2B4F929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21" y="483017"/>
            <a:ext cx="1783550" cy="1478469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0B1555B0-AED7-4172-8CFD-10AA538DF3D8}"/>
              </a:ext>
            </a:extLst>
          </p:cNvPr>
          <p:cNvGrpSpPr/>
          <p:nvPr/>
        </p:nvGrpSpPr>
        <p:grpSpPr>
          <a:xfrm>
            <a:off x="838310" y="1749641"/>
            <a:ext cx="2734609" cy="423689"/>
            <a:chOff x="914395" y="1761431"/>
            <a:chExt cx="2734609" cy="423689"/>
          </a:xfrm>
          <a:solidFill>
            <a:srgbClr val="365F91"/>
          </a:solidFill>
        </p:grpSpPr>
        <p:sp>
          <p:nvSpPr>
            <p:cNvPr id="5" name="Rectangle : avec coins arrondis en haut 4">
              <a:extLst>
                <a:ext uri="{FF2B5EF4-FFF2-40B4-BE49-F238E27FC236}">
                  <a16:creationId xmlns:a16="http://schemas.microsoft.com/office/drawing/2014/main" id="{7995D29D-30C2-45A3-82BB-434B5F7823A6}"/>
                </a:ext>
              </a:extLst>
            </p:cNvPr>
            <p:cNvSpPr/>
            <p:nvPr/>
          </p:nvSpPr>
          <p:spPr>
            <a:xfrm>
              <a:off x="931930" y="1761431"/>
              <a:ext cx="2717074" cy="400109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5D0EA09-44B6-4041-B9FB-DCEA04A943D0}"/>
                </a:ext>
              </a:extLst>
            </p:cNvPr>
            <p:cNvSpPr txBox="1"/>
            <p:nvPr/>
          </p:nvSpPr>
          <p:spPr>
            <a:xfrm>
              <a:off x="914395" y="1785010"/>
              <a:ext cx="16894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dirty="0">
                  <a:solidFill>
                    <a:schemeClr val="bg2"/>
                  </a:solidFill>
                  <a:latin typeface="Avenir Next LT Pro" panose="020B0504020202020204" pitchFamily="34" charset="0"/>
                </a:rPr>
                <a:t>Définition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F9B0BD2D-EA6B-47D9-8238-9E5D90830FF9}"/>
              </a:ext>
            </a:extLst>
          </p:cNvPr>
          <p:cNvGrpSpPr/>
          <p:nvPr/>
        </p:nvGrpSpPr>
        <p:grpSpPr>
          <a:xfrm>
            <a:off x="847077" y="3370945"/>
            <a:ext cx="2734609" cy="423689"/>
            <a:chOff x="914395" y="1761431"/>
            <a:chExt cx="2734609" cy="423689"/>
          </a:xfrm>
          <a:solidFill>
            <a:srgbClr val="365F91"/>
          </a:solidFill>
        </p:grpSpPr>
        <p:sp>
          <p:nvSpPr>
            <p:cNvPr id="9" name="Rectangle : avec coins arrondis en haut 8">
              <a:extLst>
                <a:ext uri="{FF2B5EF4-FFF2-40B4-BE49-F238E27FC236}">
                  <a16:creationId xmlns:a16="http://schemas.microsoft.com/office/drawing/2014/main" id="{12620438-BBD2-4562-9EE6-D214367D6CF1}"/>
                </a:ext>
              </a:extLst>
            </p:cNvPr>
            <p:cNvSpPr/>
            <p:nvPr/>
          </p:nvSpPr>
          <p:spPr>
            <a:xfrm>
              <a:off x="931930" y="1761431"/>
              <a:ext cx="2717074" cy="400109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AAA47C3-2FCE-4EF0-A2BF-C43840A3204B}"/>
                </a:ext>
              </a:extLst>
            </p:cNvPr>
            <p:cNvSpPr txBox="1"/>
            <p:nvPr/>
          </p:nvSpPr>
          <p:spPr>
            <a:xfrm>
              <a:off x="914395" y="1785010"/>
              <a:ext cx="16894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dirty="0">
                  <a:solidFill>
                    <a:schemeClr val="bg2"/>
                  </a:solidFill>
                  <a:latin typeface="Avenir Next LT Pro" panose="020B0504020202020204" pitchFamily="34" charset="0"/>
                </a:rPr>
                <a:t>Objectifs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2ACBB9F-3900-4B0A-A9EB-CDC4FEC6A3D9}"/>
              </a:ext>
            </a:extLst>
          </p:cNvPr>
          <p:cNvGrpSpPr/>
          <p:nvPr/>
        </p:nvGrpSpPr>
        <p:grpSpPr>
          <a:xfrm>
            <a:off x="6499000" y="3405781"/>
            <a:ext cx="2734609" cy="423689"/>
            <a:chOff x="914395" y="1761431"/>
            <a:chExt cx="2734609" cy="423689"/>
          </a:xfrm>
          <a:solidFill>
            <a:srgbClr val="365F91"/>
          </a:solidFill>
        </p:grpSpPr>
        <p:sp>
          <p:nvSpPr>
            <p:cNvPr id="12" name="Rectangle : avec coins arrondis en haut 11">
              <a:extLst>
                <a:ext uri="{FF2B5EF4-FFF2-40B4-BE49-F238E27FC236}">
                  <a16:creationId xmlns:a16="http://schemas.microsoft.com/office/drawing/2014/main" id="{1C419236-8215-4F54-8315-B7C668966473}"/>
                </a:ext>
              </a:extLst>
            </p:cNvPr>
            <p:cNvSpPr/>
            <p:nvPr/>
          </p:nvSpPr>
          <p:spPr>
            <a:xfrm>
              <a:off x="931930" y="1761431"/>
              <a:ext cx="2717074" cy="400109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4384630-D02C-4ACB-A9B9-795A4B87552D}"/>
                </a:ext>
              </a:extLst>
            </p:cNvPr>
            <p:cNvSpPr txBox="1"/>
            <p:nvPr/>
          </p:nvSpPr>
          <p:spPr>
            <a:xfrm>
              <a:off x="914395" y="1785010"/>
              <a:ext cx="16894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dirty="0">
                  <a:solidFill>
                    <a:schemeClr val="bg2"/>
                  </a:solidFill>
                  <a:latin typeface="Avenir Next LT Pro" panose="020B0504020202020204" pitchFamily="34" charset="0"/>
                </a:rPr>
                <a:t>Acteurs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F8AB48AB-1E7E-48E6-A09A-883A81EA164F}"/>
              </a:ext>
            </a:extLst>
          </p:cNvPr>
          <p:cNvSpPr txBox="1"/>
          <p:nvPr/>
        </p:nvSpPr>
        <p:spPr>
          <a:xfrm>
            <a:off x="6499000" y="3920818"/>
            <a:ext cx="548399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CA" sz="1200" dirty="0">
                <a:latin typeface="Avenir Next LT Pro Light" panose="020B0304020202020204" pitchFamily="34" charset="0"/>
              </a:rPr>
              <a:t>L’élève </a:t>
            </a:r>
            <a:r>
              <a:rPr lang="en-US" sz="1200" dirty="0">
                <a:latin typeface="Avenir Next LT Pro Light" panose="020B0304020202020204" pitchFamily="34" charset="0"/>
              </a:rPr>
              <a:t>​</a:t>
            </a:r>
          </a:p>
          <a:p>
            <a:pPr fontAlgn="base">
              <a:lnSpc>
                <a:spcPct val="150000"/>
              </a:lnSpc>
            </a:pPr>
            <a:r>
              <a:rPr lang="en-CA" sz="1200" dirty="0">
                <a:latin typeface="Avenir Next LT Pro Light" panose="020B0304020202020204" pitchFamily="34" charset="0"/>
              </a:rPr>
              <a:t>Les parents ou les adultes significatifs​ près de l’élève</a:t>
            </a:r>
          </a:p>
          <a:p>
            <a:pPr fontAlgn="base">
              <a:lnSpc>
                <a:spcPct val="150000"/>
              </a:lnSpc>
            </a:pPr>
            <a:r>
              <a:rPr lang="en-CA" sz="1200" dirty="0">
                <a:latin typeface="Avenir Next LT Pro Light" panose="020B0304020202020204" pitchFamily="34" charset="0"/>
              </a:rPr>
              <a:t>Les enseignants</a:t>
            </a:r>
            <a:r>
              <a:rPr lang="en-US" sz="1200" dirty="0">
                <a:latin typeface="Avenir Next LT Pro Light" panose="020B0304020202020204" pitchFamily="34" charset="0"/>
              </a:rPr>
              <a:t>​</a:t>
            </a:r>
          </a:p>
          <a:p>
            <a:pPr fontAlgn="base">
              <a:lnSpc>
                <a:spcPct val="150000"/>
              </a:lnSpc>
            </a:pPr>
            <a:r>
              <a:rPr lang="en-CA" sz="1200" dirty="0">
                <a:latin typeface="Avenir Next LT Pro Light" panose="020B0304020202020204" pitchFamily="34" charset="0"/>
              </a:rPr>
              <a:t>Les éducateurs spécialisés</a:t>
            </a:r>
            <a:r>
              <a:rPr lang="en-US" sz="1200" dirty="0">
                <a:latin typeface="Avenir Next LT Pro Light" panose="020B0304020202020204" pitchFamily="34" charset="0"/>
              </a:rPr>
              <a:t>​</a:t>
            </a:r>
          </a:p>
          <a:p>
            <a:pPr fontAlgn="base">
              <a:lnSpc>
                <a:spcPct val="150000"/>
              </a:lnSpc>
            </a:pPr>
            <a:r>
              <a:rPr lang="en-CA" sz="1200" dirty="0">
                <a:latin typeface="Avenir Next LT Pro Light" panose="020B0304020202020204" pitchFamily="34" charset="0"/>
              </a:rPr>
              <a:t>Les professionnels</a:t>
            </a:r>
            <a:r>
              <a:rPr lang="en-US" sz="1050" dirty="0">
                <a:latin typeface="Avenir Next LT Pro Light" panose="020B0304020202020204" pitchFamily="34" charset="0"/>
              </a:rPr>
              <a:t>​  (</a:t>
            </a:r>
            <a:r>
              <a:rPr lang="en-US" sz="1050" dirty="0">
                <a:latin typeface="Avenir Next LT Pro Light" panose="020B0304020202020204" pitchFamily="34" charset="0"/>
                <a:hlinkClick r:id="rId7"/>
              </a:rPr>
              <a:t>Cadre de reference des conseillères et conseillers d’orientation</a:t>
            </a:r>
            <a:r>
              <a:rPr lang="en-US" sz="1050" dirty="0">
                <a:latin typeface="Avenir Next LT Pro Light" panose="020B0304020202020204" pitchFamily="34" charset="0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en-CA" sz="1200" dirty="0">
                <a:latin typeface="Avenir Next LT Pro Light" panose="020B0304020202020204" pitchFamily="34" charset="0"/>
              </a:rPr>
              <a:t>La direction</a:t>
            </a:r>
            <a:r>
              <a:rPr lang="en-US" sz="1200" dirty="0">
                <a:latin typeface="Avenir Next LT Pro Light" panose="020B0304020202020204" pitchFamily="34" charset="0"/>
              </a:rPr>
              <a:t>​</a:t>
            </a:r>
          </a:p>
          <a:p>
            <a:pPr fontAlgn="base">
              <a:lnSpc>
                <a:spcPct val="150000"/>
              </a:lnSpc>
            </a:pPr>
            <a:r>
              <a:rPr lang="en-CA" sz="1200" dirty="0">
                <a:latin typeface="Avenir Next LT Pro Light" panose="020B0304020202020204" pitchFamily="34" charset="0"/>
              </a:rPr>
              <a:t>Partenaires</a:t>
            </a:r>
            <a:r>
              <a:rPr lang="en-US" sz="1200" dirty="0">
                <a:latin typeface="Avenir Next LT Pro Light" panose="020B0304020202020204" pitchFamily="34" charset="0"/>
              </a:rPr>
              <a:t>​ externes tels que le réseau de la santé, le réseau communautaire et les organismes d’employabilité.</a:t>
            </a:r>
          </a:p>
          <a:p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125467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5403954-C0E1-4427-AAA7-E49D61375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" y="217714"/>
            <a:ext cx="12016548" cy="651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9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5EE21B5F-E99D-4BDF-8452-A53B9EAAF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32"/>
            <a:ext cx="12192000" cy="6516736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D11B222-6D90-491B-88ED-F6A8E1B0C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79"/>
            <a:ext cx="12192000" cy="65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3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0DAFA2-D64A-48F5-94AB-C98FB5A3F9B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>
                <a:latin typeface="Avenir Next LT Pro Light" panose="020B0304020202020204" pitchFamily="34" charset="0"/>
              </a:rPr>
              <a:t>Déployer la démarche TEVA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950AC4-1CDB-4B65-9C84-438C568B6A9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469462" y="2420923"/>
            <a:ext cx="5992436" cy="4071952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n-CA" sz="1500" dirty="0">
                <a:latin typeface="Avenir Next LT Pro Light" panose="020B0304020202020204" pitchFamily="34" charset="0"/>
              </a:rPr>
              <a:t>Personne responsable de la coordination des démarches par école</a:t>
            </a:r>
            <a:br>
              <a:rPr lang="en-CA" sz="1500" dirty="0">
                <a:latin typeface="Avenir Next LT Pro Light" panose="020B0304020202020204" pitchFamily="34" charset="0"/>
              </a:rPr>
            </a:br>
            <a:r>
              <a:rPr lang="en-CA" sz="1500" dirty="0">
                <a:latin typeface="Avenir Next LT Pro Light" panose="020B0304020202020204" pitchFamily="34" charset="0"/>
              </a:rPr>
              <a:t>Équipe collaborative</a:t>
            </a:r>
            <a:br>
              <a:rPr lang="en-CA" sz="1500" dirty="0">
                <a:latin typeface="Avenir Next LT Pro Light" panose="020B0304020202020204" pitchFamily="34" charset="0"/>
              </a:rPr>
            </a:br>
            <a:r>
              <a:rPr lang="en-CA" sz="1500" dirty="0">
                <a:latin typeface="Avenir Next LT Pro Light" panose="020B0304020202020204" pitchFamily="34" charset="0"/>
              </a:rPr>
              <a:t>Dans le cadre du PFAE</a:t>
            </a:r>
            <a:br>
              <a:rPr lang="en-CA" sz="1500" dirty="0">
                <a:latin typeface="Avenir Next LT Pro Light" panose="020B0304020202020204" pitchFamily="34" charset="0"/>
              </a:rPr>
            </a:br>
            <a:r>
              <a:rPr lang="en-CA" sz="1500" dirty="0">
                <a:latin typeface="Avenir Next LT Pro Light" panose="020B0304020202020204" pitchFamily="34" charset="0"/>
              </a:rPr>
              <a:t>Lier aux COSP / Éducation à la sexualité </a:t>
            </a:r>
            <a:br>
              <a:rPr lang="en-CA" sz="1500" dirty="0">
                <a:latin typeface="Avenir Next LT Pro Light" panose="020B0304020202020204" pitchFamily="34" charset="0"/>
              </a:rPr>
            </a:br>
            <a:r>
              <a:rPr lang="en-CA" sz="1500" dirty="0">
                <a:latin typeface="Avenir Next LT Pro Light" panose="020B0304020202020204" pitchFamily="34" charset="0"/>
              </a:rPr>
              <a:t>Dans tous les cas :</a:t>
            </a:r>
          </a:p>
          <a:p>
            <a:pPr marL="712788" indent="-169863" fontAlgn="base">
              <a:lnSpc>
                <a:spcPct val="150000"/>
              </a:lnSpc>
            </a:pPr>
            <a:r>
              <a:rPr lang="en-CA" sz="1500" dirty="0">
                <a:latin typeface="Avenir Next LT Pro Light" panose="020B0304020202020204" pitchFamily="34" charset="0"/>
              </a:rPr>
              <a:t>Vision partagée et concertée</a:t>
            </a:r>
          </a:p>
          <a:p>
            <a:pPr marL="712788" indent="-169863" fontAlgn="base">
              <a:lnSpc>
                <a:spcPct val="150000"/>
              </a:lnSpc>
            </a:pPr>
            <a:r>
              <a:rPr lang="en-CA" sz="1500" dirty="0">
                <a:latin typeface="Avenir Next LT Pro Light" panose="020B0304020202020204" pitchFamily="34" charset="0"/>
              </a:rPr>
              <a:t>État de situation du milieu</a:t>
            </a:r>
          </a:p>
          <a:p>
            <a:pPr marL="712788" indent="-169863" fontAlgn="base">
              <a:lnSpc>
                <a:spcPct val="150000"/>
              </a:lnSpc>
            </a:pPr>
            <a:r>
              <a:rPr lang="en-CA" sz="1500" dirty="0">
                <a:latin typeface="Avenir Next LT Pro Light" panose="020B0304020202020204" pitchFamily="34" charset="0"/>
              </a:rPr>
              <a:t>Planification globale et détaillée</a:t>
            </a:r>
          </a:p>
          <a:p>
            <a:pPr marL="712788" indent="-169863" fontAlgn="base">
              <a:lnSpc>
                <a:spcPct val="150000"/>
              </a:lnSpc>
            </a:pPr>
            <a:r>
              <a:rPr lang="en-CA" sz="1500" dirty="0">
                <a:latin typeface="Avenir Next LT Pro Light" panose="020B0304020202020204" pitchFamily="34" charset="0"/>
              </a:rPr>
              <a:t>Mise en oeuvre et soutien</a:t>
            </a:r>
          </a:p>
          <a:p>
            <a:pPr marL="712788" indent="-169863" fontAlgn="base">
              <a:lnSpc>
                <a:spcPct val="150000"/>
              </a:lnSpc>
            </a:pPr>
            <a:r>
              <a:rPr lang="en-CA" sz="1500" dirty="0">
                <a:latin typeface="Avenir Next LT Pro Light" panose="020B0304020202020204" pitchFamily="34" charset="0"/>
              </a:rPr>
              <a:t>Réajustement</a:t>
            </a:r>
          </a:p>
          <a:p>
            <a:pPr marL="0" indent="0" fontAlgn="base">
              <a:lnSpc>
                <a:spcPct val="170000"/>
              </a:lnSpc>
              <a:buNone/>
            </a:pPr>
            <a:br>
              <a:rPr lang="en-CA" sz="1500" dirty="0">
                <a:latin typeface="Avenir Next LT Pro Light" panose="020B0304020202020204" pitchFamily="34" charset="0"/>
              </a:rPr>
            </a:br>
            <a:br>
              <a:rPr lang="en-CA" sz="1500" dirty="0">
                <a:latin typeface="Avenir Next LT Pro Light" panose="020B0304020202020204" pitchFamily="34" charset="0"/>
              </a:rPr>
            </a:br>
            <a:br>
              <a:rPr lang="en-CA" sz="1200" dirty="0">
                <a:latin typeface="Avenir Next LT Pro Light" panose="020B0304020202020204" pitchFamily="34" charset="0"/>
              </a:rPr>
            </a:br>
            <a:endParaRPr lang="en-CA" sz="1200" dirty="0">
              <a:highlight>
                <a:srgbClr val="AEFE44"/>
              </a:highlight>
              <a:latin typeface="Avenir Next LT Pro Light" panose="020B0304020202020204" pitchFamily="34" charset="0"/>
            </a:endParaRPr>
          </a:p>
          <a:p>
            <a:pPr marL="0" indent="0" fontAlgn="base">
              <a:buNone/>
            </a:pPr>
            <a:endParaRPr lang="en-CA" sz="1200" dirty="0">
              <a:latin typeface="Avenir Next LT Pro Light" panose="020B0304020202020204" pitchFamily="34" charset="0"/>
            </a:endParaRPr>
          </a:p>
          <a:p>
            <a:pPr marL="0" indent="0" fontAlgn="base">
              <a:buNone/>
            </a:pPr>
            <a:endParaRPr lang="en-CA" sz="1200" dirty="0">
              <a:latin typeface="Avenir Next LT Pro Light" panose="020B0304020202020204" pitchFamily="34" charset="0"/>
            </a:endParaRPr>
          </a:p>
          <a:p>
            <a:pPr marL="0" indent="0" fontAlgn="base">
              <a:buNone/>
            </a:pPr>
            <a:endParaRPr lang="en-CA" sz="1200" dirty="0">
              <a:latin typeface="Avenir Next LT Pro Light" panose="020B0304020202020204" pitchFamily="34" charset="0"/>
            </a:endParaRPr>
          </a:p>
          <a:p>
            <a:pPr marL="0" indent="0" fontAlgn="base">
              <a:buNone/>
            </a:pPr>
            <a:endParaRPr lang="en-CA" sz="1200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br>
              <a:rPr lang="fr-CA" sz="1200" dirty="0">
                <a:latin typeface="Avenir Next LT Pro Light" panose="020B0304020202020204" pitchFamily="34" charset="0"/>
              </a:rPr>
            </a:br>
            <a:endParaRPr lang="fr-CA" sz="1200" dirty="0">
              <a:latin typeface="Avenir Next LT Pro Light" panose="020B03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590954-9AE3-4576-889B-4CAA2B4F929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21" y="483017"/>
            <a:ext cx="1783550" cy="1478469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0B1555B0-AED7-4172-8CFD-10AA538DF3D8}"/>
              </a:ext>
            </a:extLst>
          </p:cNvPr>
          <p:cNvGrpSpPr/>
          <p:nvPr/>
        </p:nvGrpSpPr>
        <p:grpSpPr>
          <a:xfrm>
            <a:off x="5451927" y="1855751"/>
            <a:ext cx="2734610" cy="423689"/>
            <a:chOff x="914394" y="1761431"/>
            <a:chExt cx="2734610" cy="423689"/>
          </a:xfrm>
          <a:solidFill>
            <a:srgbClr val="365F91"/>
          </a:solidFill>
        </p:grpSpPr>
        <p:sp>
          <p:nvSpPr>
            <p:cNvPr id="5" name="Rectangle : avec coins arrondis en haut 4">
              <a:extLst>
                <a:ext uri="{FF2B5EF4-FFF2-40B4-BE49-F238E27FC236}">
                  <a16:creationId xmlns:a16="http://schemas.microsoft.com/office/drawing/2014/main" id="{7995D29D-30C2-45A3-82BB-434B5F7823A6}"/>
                </a:ext>
              </a:extLst>
            </p:cNvPr>
            <p:cNvSpPr/>
            <p:nvPr/>
          </p:nvSpPr>
          <p:spPr>
            <a:xfrm>
              <a:off x="931930" y="1761431"/>
              <a:ext cx="2717074" cy="400109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5D0EA09-44B6-4041-B9FB-DCEA04A943D0}"/>
                </a:ext>
              </a:extLst>
            </p:cNvPr>
            <p:cNvSpPr txBox="1"/>
            <p:nvPr/>
          </p:nvSpPr>
          <p:spPr>
            <a:xfrm>
              <a:off x="914394" y="1785010"/>
              <a:ext cx="2717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dirty="0">
                  <a:solidFill>
                    <a:schemeClr val="bg2"/>
                  </a:solidFill>
                  <a:latin typeface="Avenir Next LT Pro" panose="020B0504020202020204" pitchFamily="34" charset="0"/>
                </a:rPr>
                <a:t>Plusieurs modèles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F9B0BD2D-EA6B-47D9-8238-9E5D90830FF9}"/>
              </a:ext>
            </a:extLst>
          </p:cNvPr>
          <p:cNvGrpSpPr/>
          <p:nvPr/>
        </p:nvGrpSpPr>
        <p:grpSpPr>
          <a:xfrm>
            <a:off x="838200" y="1855751"/>
            <a:ext cx="2819232" cy="423689"/>
            <a:chOff x="914395" y="1761431"/>
            <a:chExt cx="2761022" cy="423689"/>
          </a:xfrm>
          <a:solidFill>
            <a:srgbClr val="365F91"/>
          </a:solidFill>
        </p:grpSpPr>
        <p:sp>
          <p:nvSpPr>
            <p:cNvPr id="9" name="Rectangle : avec coins arrondis en haut 8">
              <a:extLst>
                <a:ext uri="{FF2B5EF4-FFF2-40B4-BE49-F238E27FC236}">
                  <a16:creationId xmlns:a16="http://schemas.microsoft.com/office/drawing/2014/main" id="{12620438-BBD2-4562-9EE6-D214367D6CF1}"/>
                </a:ext>
              </a:extLst>
            </p:cNvPr>
            <p:cNvSpPr/>
            <p:nvPr/>
          </p:nvSpPr>
          <p:spPr>
            <a:xfrm>
              <a:off x="931930" y="1761431"/>
              <a:ext cx="2717074" cy="400109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AAA47C3-2FCE-4EF0-A2BF-C43840A3204B}"/>
                </a:ext>
              </a:extLst>
            </p:cNvPr>
            <p:cNvSpPr txBox="1"/>
            <p:nvPr/>
          </p:nvSpPr>
          <p:spPr>
            <a:xfrm>
              <a:off x="914395" y="1785010"/>
              <a:ext cx="27610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dirty="0">
                  <a:solidFill>
                    <a:schemeClr val="bg2"/>
                  </a:solidFill>
                  <a:latin typeface="Avenir Next LT Pro" panose="020B0504020202020204" pitchFamily="34" charset="0"/>
                </a:rPr>
                <a:t>Conditions gagnantes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09CAE1D2-1787-4BEC-BF00-853BA470E1E0}"/>
              </a:ext>
            </a:extLst>
          </p:cNvPr>
          <p:cNvSpPr txBox="1"/>
          <p:nvPr/>
        </p:nvSpPr>
        <p:spPr>
          <a:xfrm>
            <a:off x="838200" y="2420923"/>
            <a:ext cx="4169735" cy="2477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A" sz="1500" dirty="0">
                <a:latin typeface="Avenir Next LT Pro Light" panose="020B0304020202020204" pitchFamily="34" charset="0"/>
              </a:rPr>
              <a:t>Adhésion de l’équipe-école et de la direction</a:t>
            </a:r>
          </a:p>
          <a:p>
            <a:pPr>
              <a:lnSpc>
                <a:spcPct val="150000"/>
              </a:lnSpc>
            </a:pPr>
            <a:r>
              <a:rPr lang="fr-CA" sz="1500" dirty="0">
                <a:latin typeface="Avenir Next LT Pro Light" panose="020B0304020202020204" pitchFamily="34" charset="0"/>
              </a:rPr>
              <a:t>Leadership</a:t>
            </a:r>
          </a:p>
          <a:p>
            <a:pPr>
              <a:lnSpc>
                <a:spcPct val="150000"/>
              </a:lnSpc>
            </a:pPr>
            <a:r>
              <a:rPr lang="fr-CA" sz="1500" dirty="0">
                <a:latin typeface="Avenir Next LT Pro Light" panose="020B0304020202020204" pitchFamily="34" charset="0"/>
              </a:rPr>
              <a:t>Sensibilisation et formation</a:t>
            </a:r>
          </a:p>
          <a:p>
            <a:pPr>
              <a:lnSpc>
                <a:spcPct val="150000"/>
              </a:lnSpc>
            </a:pPr>
            <a:r>
              <a:rPr lang="fr-CA" sz="1500" dirty="0">
                <a:latin typeface="Avenir Next LT Pro Light" panose="020B0304020202020204" pitchFamily="34" charset="0"/>
              </a:rPr>
              <a:t>Objectifs réalistes</a:t>
            </a:r>
          </a:p>
          <a:p>
            <a:pPr>
              <a:lnSpc>
                <a:spcPct val="150000"/>
              </a:lnSpc>
            </a:pPr>
            <a:r>
              <a:rPr lang="fr-CA" sz="1500" dirty="0">
                <a:latin typeface="Avenir Next LT Pro Light" panose="020B0304020202020204" pitchFamily="34" charset="0"/>
              </a:rPr>
              <a:t>Rôles bien définis</a:t>
            </a:r>
          </a:p>
          <a:p>
            <a:pPr>
              <a:lnSpc>
                <a:spcPct val="150000"/>
              </a:lnSpc>
            </a:pPr>
            <a:r>
              <a:rPr lang="fr-CA" sz="1500" dirty="0">
                <a:latin typeface="Avenir Next LT Pro Light" panose="020B0304020202020204" pitchFamily="34" charset="0"/>
              </a:rPr>
              <a:t>Planification, suivi et consignation</a:t>
            </a:r>
          </a:p>
          <a:p>
            <a:pPr>
              <a:lnSpc>
                <a:spcPct val="150000"/>
              </a:lnSpc>
            </a:pPr>
            <a:r>
              <a:rPr lang="fr-CA" sz="1500" dirty="0">
                <a:latin typeface="Avenir Next LT Pro Light" panose="020B0304020202020204" pitchFamily="34" charset="0"/>
              </a:rPr>
              <a:t>Ententes de partenariat</a:t>
            </a:r>
          </a:p>
        </p:txBody>
      </p:sp>
    </p:spTree>
    <p:extLst>
      <p:ext uri="{BB962C8B-B14F-4D97-AF65-F5344CB8AC3E}">
        <p14:creationId xmlns:p14="http://schemas.microsoft.com/office/powerpoint/2010/main" val="405332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95A71-DF8D-48ED-BB10-2CF279D99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718"/>
            <a:ext cx="10515600" cy="108857"/>
          </a:xfrm>
        </p:spPr>
        <p:txBody>
          <a:bodyPr>
            <a:normAutofit fontScale="90000"/>
          </a:bodyPr>
          <a:lstStyle/>
          <a:p>
            <a:r>
              <a:rPr lang="fr-CA" dirty="0">
                <a:latin typeface="Avenir Next LT Pro Light" panose="020B0304020202020204" pitchFamily="34" charset="0"/>
              </a:rPr>
              <a:t>Soutien</a:t>
            </a:r>
            <a:br>
              <a:rPr lang="fr-CA" dirty="0">
                <a:latin typeface="Avenir Next LT Pro Light" panose="020B0304020202020204" pitchFamily="34" charset="0"/>
              </a:rPr>
            </a:b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AB8C33-1991-4689-B299-ECC7E2CB3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074"/>
            <a:ext cx="10515600" cy="52998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sz="2000" dirty="0">
              <a:highlight>
                <a:srgbClr val="AEFE44"/>
              </a:highlight>
              <a:latin typeface="Avenir Next LT Pro Light" panose="020B0304020202020204" pitchFamily="34" charset="0"/>
            </a:endParaRPr>
          </a:p>
          <a:p>
            <a:pPr marL="0" indent="0" fontAlgn="base">
              <a:buNone/>
            </a:pPr>
            <a:r>
              <a:rPr lang="fr-CA" sz="1400" dirty="0">
                <a:latin typeface="Avenir Next LT Pro Light" panose="020B0304020202020204" pitchFamily="34" charset="0"/>
              </a:rPr>
              <a:t>Sensibiliser, former et accompagner les milieux pour la mise en œuvre de la démarche.</a:t>
            </a:r>
            <a:endParaRPr lang="en-US" sz="1400" dirty="0">
              <a:latin typeface="Avenir Next LT Pro Light" panose="020B0304020202020204" pitchFamily="34" charset="0"/>
            </a:endParaRPr>
          </a:p>
          <a:p>
            <a:pPr marL="0" indent="0" fontAlgn="base">
              <a:buNone/>
            </a:pPr>
            <a:r>
              <a:rPr lang="fr-CA" sz="1400" dirty="0">
                <a:latin typeface="Avenir Next LT Pro Light" panose="020B0304020202020204" pitchFamily="34" charset="0"/>
              </a:rPr>
              <a:t>Informer et répondre aux questions des milieux scolaires à propos des partenaires.</a:t>
            </a:r>
            <a:endParaRPr lang="en-US" sz="1400" dirty="0">
              <a:latin typeface="Avenir Next LT Pro Light" panose="020B0304020202020204" pitchFamily="34" charset="0"/>
            </a:endParaRPr>
          </a:p>
          <a:p>
            <a:pPr marL="0" indent="0" fontAlgn="base">
              <a:buNone/>
            </a:pPr>
            <a:r>
              <a:rPr lang="en-US" sz="1400" dirty="0">
                <a:latin typeface="Avenir Next LT Pro Light" panose="020B0304020202020204" pitchFamily="34" charset="0"/>
              </a:rPr>
              <a:t>Sonder les besoins des milieu scolaires afin de bonifier l’offre de service.</a:t>
            </a:r>
          </a:p>
          <a:p>
            <a:pPr marL="0" indent="0" fontAlgn="base">
              <a:buNone/>
            </a:pPr>
            <a:r>
              <a:rPr lang="en-US" sz="1400" dirty="0">
                <a:latin typeface="Avenir Next LT Pro Light" panose="020B0304020202020204" pitchFamily="34" charset="0"/>
              </a:rPr>
              <a:t>Développer des liens avec les partenaires externes.</a:t>
            </a:r>
          </a:p>
          <a:p>
            <a:pPr marL="0" indent="0" fontAlgn="base">
              <a:buNone/>
            </a:pPr>
            <a:r>
              <a:rPr lang="en-US" sz="1400" dirty="0">
                <a:latin typeface="Avenir Next LT Pro Light" panose="020B0304020202020204" pitchFamily="34" charset="0"/>
              </a:rPr>
              <a:t>Proposer des outils favorisant l’atteinte des objectifs liés à la démarche TEVA.</a:t>
            </a:r>
            <a:br>
              <a:rPr lang="en-US" sz="2000" dirty="0">
                <a:latin typeface="Avenir Next LT Pro Light" panose="020B0304020202020204" pitchFamily="34" charset="0"/>
              </a:rPr>
            </a:br>
            <a:endParaRPr lang="en-US" sz="2000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fr-CA" sz="2000" dirty="0">
              <a:highlight>
                <a:srgbClr val="AEFE44"/>
              </a:highlight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fr-CA" sz="1400" dirty="0">
                <a:latin typeface="Avenir Next LT Pro Light" panose="020B0304020202020204" pitchFamily="34" charset="0"/>
              </a:rPr>
              <a:t>Nouveautés</a:t>
            </a:r>
          </a:p>
          <a:p>
            <a:pPr marL="0" indent="0">
              <a:buNone/>
            </a:pPr>
            <a:r>
              <a:rPr lang="fr-CA" sz="1400" dirty="0">
                <a:latin typeface="Avenir Next LT Pro Light" panose="020B0304020202020204" pitchFamily="34" charset="0"/>
              </a:rPr>
              <a:t>Partages de pratiques gagnantes</a:t>
            </a:r>
            <a:br>
              <a:rPr lang="fr-CA" sz="2000" dirty="0">
                <a:latin typeface="Avenir Next LT Pro Light" panose="020B0304020202020204" pitchFamily="34" charset="0"/>
              </a:rPr>
            </a:br>
            <a:endParaRPr lang="fr-CA" sz="2000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fr-CA" sz="2000" dirty="0">
                <a:latin typeface="Avenir Next LT Pro Light" panose="020B0304020202020204" pitchFamily="34" charset="0"/>
              </a:rPr>
              <a:t>   </a:t>
            </a:r>
            <a:br>
              <a:rPr lang="fr-CA" sz="2000" dirty="0">
                <a:latin typeface="Avenir Next LT Pro Light" panose="020B0304020202020204" pitchFamily="34" charset="0"/>
              </a:rPr>
            </a:br>
            <a:r>
              <a:rPr lang="fr-CA" sz="2000" dirty="0">
                <a:latin typeface="Avenir Next LT Pro Light" panose="020B0304020202020204" pitchFamily="34" charset="0"/>
                <a:hlinkClick r:id="rId4"/>
              </a:rPr>
              <a:t>https://site.csdessommets.qc.ca/tevaestrie/</a:t>
            </a:r>
            <a:endParaRPr lang="fr-CA" sz="2000" dirty="0">
              <a:highlight>
                <a:srgbClr val="AEFE44"/>
              </a:highlight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fr-CA" sz="1400" dirty="0">
                <a:latin typeface="Avenir Next LT Pro Light" panose="020B0304020202020204" pitchFamily="34" charset="0"/>
              </a:rPr>
              <a:t>Outils</a:t>
            </a:r>
          </a:p>
          <a:p>
            <a:pPr marL="0" indent="0">
              <a:buNone/>
            </a:pPr>
            <a:r>
              <a:rPr lang="fr-CA" sz="1400" dirty="0">
                <a:latin typeface="Avenir Next LT Pro Light" panose="020B0304020202020204" pitchFamily="34" charset="0"/>
              </a:rPr>
              <a:t>Guides et références</a:t>
            </a:r>
          </a:p>
          <a:p>
            <a:pPr marL="0" indent="0">
              <a:buNone/>
            </a:pPr>
            <a:r>
              <a:rPr lang="fr-CA" sz="1400">
                <a:latin typeface="Avenir Next LT Pro Light" panose="020B0304020202020204" pitchFamily="34" charset="0"/>
              </a:rPr>
              <a:t>Ressources</a:t>
            </a:r>
            <a:endParaRPr lang="fr-CA" sz="1400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fr-CA" sz="2000" dirty="0">
              <a:latin typeface="Avenir Next LT Pro Light" panose="020B0304020202020204" pitchFamily="34" charset="0"/>
            </a:endParaRPr>
          </a:p>
          <a:p>
            <a:pPr marL="0" indent="0" fontAlgn="base"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0" indent="0" fontAlgn="base">
              <a:buNone/>
            </a:pPr>
            <a:endParaRPr lang="fr-CA" sz="2000" b="1" dirty="0"/>
          </a:p>
          <a:p>
            <a:endParaRPr lang="fr-CA" sz="2000" dirty="0">
              <a:latin typeface="Avenir Next LT Pro Light" panose="020B0304020202020204" pitchFamily="34" charset="0"/>
            </a:endParaRPr>
          </a:p>
          <a:p>
            <a:endParaRPr lang="fr-CA" sz="2000" dirty="0">
              <a:latin typeface="Avenir Next LT Pro Light" panose="020B03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0CC237-2A60-42A0-90F2-6B34E93998E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21" y="483017"/>
            <a:ext cx="1783550" cy="1478469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7E232342-D6C7-4CE0-9D90-AB6490297178}"/>
              </a:ext>
            </a:extLst>
          </p:cNvPr>
          <p:cNvGrpSpPr/>
          <p:nvPr/>
        </p:nvGrpSpPr>
        <p:grpSpPr>
          <a:xfrm>
            <a:off x="870029" y="1193074"/>
            <a:ext cx="4963841" cy="731465"/>
            <a:chOff x="914395" y="1761431"/>
            <a:chExt cx="2734609" cy="731465"/>
          </a:xfrm>
          <a:solidFill>
            <a:srgbClr val="365F91"/>
          </a:solidFill>
        </p:grpSpPr>
        <p:sp>
          <p:nvSpPr>
            <p:cNvPr id="6" name="Rectangle : avec coins arrondis en haut 5">
              <a:extLst>
                <a:ext uri="{FF2B5EF4-FFF2-40B4-BE49-F238E27FC236}">
                  <a16:creationId xmlns:a16="http://schemas.microsoft.com/office/drawing/2014/main" id="{A02E765C-0A4B-4646-A01C-149E9CEBF34D}"/>
                </a:ext>
              </a:extLst>
            </p:cNvPr>
            <p:cNvSpPr/>
            <p:nvPr/>
          </p:nvSpPr>
          <p:spPr>
            <a:xfrm>
              <a:off x="931930" y="1761431"/>
              <a:ext cx="2717074" cy="400109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4AB77F7-D87C-4913-8E53-289812D4AD08}"/>
                </a:ext>
              </a:extLst>
            </p:cNvPr>
            <p:cNvSpPr txBox="1"/>
            <p:nvPr/>
          </p:nvSpPr>
          <p:spPr>
            <a:xfrm>
              <a:off x="914395" y="1785010"/>
              <a:ext cx="16894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dirty="0">
                  <a:solidFill>
                    <a:schemeClr val="bg2"/>
                  </a:solidFill>
                  <a:latin typeface="Avenir Next LT Pro" panose="020B0504020202020204" pitchFamily="34" charset="0"/>
                </a:rPr>
                <a:t>Intervenante pivot TEVA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6FBCC746-2880-4D31-A53E-D90534C2C3B7}"/>
              </a:ext>
            </a:extLst>
          </p:cNvPr>
          <p:cNvGrpSpPr/>
          <p:nvPr/>
        </p:nvGrpSpPr>
        <p:grpSpPr>
          <a:xfrm>
            <a:off x="870029" y="3437705"/>
            <a:ext cx="4963841" cy="423689"/>
            <a:chOff x="914395" y="1761431"/>
            <a:chExt cx="2734609" cy="423689"/>
          </a:xfrm>
          <a:solidFill>
            <a:srgbClr val="365F91"/>
          </a:solidFill>
        </p:grpSpPr>
        <p:sp>
          <p:nvSpPr>
            <p:cNvPr id="9" name="Rectangle : avec coins arrondis en haut 8">
              <a:extLst>
                <a:ext uri="{FF2B5EF4-FFF2-40B4-BE49-F238E27FC236}">
                  <a16:creationId xmlns:a16="http://schemas.microsoft.com/office/drawing/2014/main" id="{8D1105E3-A506-4D0E-98FB-F8BA3A27336B}"/>
                </a:ext>
              </a:extLst>
            </p:cNvPr>
            <p:cNvSpPr/>
            <p:nvPr/>
          </p:nvSpPr>
          <p:spPr>
            <a:xfrm>
              <a:off x="931930" y="1761431"/>
              <a:ext cx="2717074" cy="400109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0101983-4A9C-4635-9999-FC8D865AACFC}"/>
                </a:ext>
              </a:extLst>
            </p:cNvPr>
            <p:cNvSpPr txBox="1"/>
            <p:nvPr/>
          </p:nvSpPr>
          <p:spPr>
            <a:xfrm>
              <a:off x="914395" y="1785010"/>
              <a:ext cx="16894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dirty="0">
                  <a:solidFill>
                    <a:schemeClr val="bg2"/>
                  </a:solidFill>
                  <a:latin typeface="Avenir Next LT Pro" panose="020B0504020202020204" pitchFamily="34" charset="0"/>
                </a:rPr>
                <a:t>TEAMS - SHAREPOINT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8920F7F-FF1B-4332-B33A-8EDA8CBD861D}"/>
              </a:ext>
            </a:extLst>
          </p:cNvPr>
          <p:cNvGrpSpPr/>
          <p:nvPr/>
        </p:nvGrpSpPr>
        <p:grpSpPr>
          <a:xfrm>
            <a:off x="870029" y="4625717"/>
            <a:ext cx="4963841" cy="423689"/>
            <a:chOff x="914395" y="1761431"/>
            <a:chExt cx="2734609" cy="423689"/>
          </a:xfrm>
          <a:solidFill>
            <a:srgbClr val="365F91"/>
          </a:solidFill>
        </p:grpSpPr>
        <p:sp>
          <p:nvSpPr>
            <p:cNvPr id="12" name="Rectangle : avec coins arrondis en haut 11">
              <a:extLst>
                <a:ext uri="{FF2B5EF4-FFF2-40B4-BE49-F238E27FC236}">
                  <a16:creationId xmlns:a16="http://schemas.microsoft.com/office/drawing/2014/main" id="{40C359C7-A942-46B9-834C-BE85A3454833}"/>
                </a:ext>
              </a:extLst>
            </p:cNvPr>
            <p:cNvSpPr/>
            <p:nvPr/>
          </p:nvSpPr>
          <p:spPr>
            <a:xfrm>
              <a:off x="931930" y="1761431"/>
              <a:ext cx="2717074" cy="400109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8ED6066-CFB1-4BD6-9001-7807BC5E8EF5}"/>
                </a:ext>
              </a:extLst>
            </p:cNvPr>
            <p:cNvSpPr txBox="1"/>
            <p:nvPr/>
          </p:nvSpPr>
          <p:spPr>
            <a:xfrm>
              <a:off x="914395" y="1785010"/>
              <a:ext cx="16894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dirty="0">
                  <a:solidFill>
                    <a:schemeClr val="bg2"/>
                  </a:solidFill>
                  <a:latin typeface="Avenir Next LT Pro" panose="020B0504020202020204" pitchFamily="34" charset="0"/>
                </a:rPr>
                <a:t>Site Web TEVA-Estrie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834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0DAFA2-D64A-48F5-94AB-C98FB5A3F9B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>
                <a:latin typeface="Avenir Next LT Pro Light" panose="020B0304020202020204" pitchFamily="34" charset="0"/>
              </a:rPr>
              <a:t>Les défis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590954-9AE3-4576-889B-4CAA2B4F929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21" y="483017"/>
            <a:ext cx="1783550" cy="1478469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0B1555B0-AED7-4172-8CFD-10AA538DF3D8}"/>
              </a:ext>
            </a:extLst>
          </p:cNvPr>
          <p:cNvGrpSpPr/>
          <p:nvPr/>
        </p:nvGrpSpPr>
        <p:grpSpPr>
          <a:xfrm>
            <a:off x="4013234" y="3901696"/>
            <a:ext cx="2828297" cy="423689"/>
            <a:chOff x="914394" y="1761431"/>
            <a:chExt cx="2734610" cy="423689"/>
          </a:xfrm>
          <a:solidFill>
            <a:srgbClr val="365F91"/>
          </a:solidFill>
        </p:grpSpPr>
        <p:sp>
          <p:nvSpPr>
            <p:cNvPr id="5" name="Rectangle : avec coins arrondis en haut 4">
              <a:extLst>
                <a:ext uri="{FF2B5EF4-FFF2-40B4-BE49-F238E27FC236}">
                  <a16:creationId xmlns:a16="http://schemas.microsoft.com/office/drawing/2014/main" id="{7995D29D-30C2-45A3-82BB-434B5F7823A6}"/>
                </a:ext>
              </a:extLst>
            </p:cNvPr>
            <p:cNvSpPr/>
            <p:nvPr/>
          </p:nvSpPr>
          <p:spPr>
            <a:xfrm>
              <a:off x="931930" y="1761431"/>
              <a:ext cx="2717074" cy="400109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5D0EA09-44B6-4041-B9FB-DCEA04A943D0}"/>
                </a:ext>
              </a:extLst>
            </p:cNvPr>
            <p:cNvSpPr txBox="1"/>
            <p:nvPr/>
          </p:nvSpPr>
          <p:spPr>
            <a:xfrm>
              <a:off x="914394" y="1785010"/>
              <a:ext cx="2717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dirty="0">
                  <a:solidFill>
                    <a:schemeClr val="bg2"/>
                  </a:solidFill>
                  <a:latin typeface="Avenir Next LT Pro" panose="020B0504020202020204" pitchFamily="34" charset="0"/>
                </a:rPr>
                <a:t>Transfert d’info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F9B0BD2D-EA6B-47D9-8238-9E5D90830FF9}"/>
              </a:ext>
            </a:extLst>
          </p:cNvPr>
          <p:cNvGrpSpPr/>
          <p:nvPr/>
        </p:nvGrpSpPr>
        <p:grpSpPr>
          <a:xfrm>
            <a:off x="1220972" y="2702060"/>
            <a:ext cx="2819232" cy="423689"/>
            <a:chOff x="914395" y="1761431"/>
            <a:chExt cx="2761022" cy="423689"/>
          </a:xfrm>
          <a:solidFill>
            <a:srgbClr val="365F91"/>
          </a:solidFill>
        </p:grpSpPr>
        <p:sp>
          <p:nvSpPr>
            <p:cNvPr id="9" name="Rectangle : avec coins arrondis en haut 8">
              <a:extLst>
                <a:ext uri="{FF2B5EF4-FFF2-40B4-BE49-F238E27FC236}">
                  <a16:creationId xmlns:a16="http://schemas.microsoft.com/office/drawing/2014/main" id="{12620438-BBD2-4562-9EE6-D214367D6CF1}"/>
                </a:ext>
              </a:extLst>
            </p:cNvPr>
            <p:cNvSpPr/>
            <p:nvPr/>
          </p:nvSpPr>
          <p:spPr>
            <a:xfrm>
              <a:off x="931930" y="1761431"/>
              <a:ext cx="2717074" cy="400109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AAA47C3-2FCE-4EF0-A2BF-C43840A3204B}"/>
                </a:ext>
              </a:extLst>
            </p:cNvPr>
            <p:cNvSpPr txBox="1"/>
            <p:nvPr/>
          </p:nvSpPr>
          <p:spPr>
            <a:xfrm>
              <a:off x="914395" y="1785010"/>
              <a:ext cx="27610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dirty="0">
                  <a:solidFill>
                    <a:schemeClr val="bg2"/>
                  </a:solidFill>
                  <a:latin typeface="Avenir Next LT Pro" panose="020B0504020202020204" pitchFamily="34" charset="0"/>
                </a:rPr>
                <a:t>Milieux éloignés 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64C09B0-8F54-4035-A063-A84E6B57B531}"/>
              </a:ext>
            </a:extLst>
          </p:cNvPr>
          <p:cNvGrpSpPr/>
          <p:nvPr/>
        </p:nvGrpSpPr>
        <p:grpSpPr>
          <a:xfrm>
            <a:off x="7201520" y="4896515"/>
            <a:ext cx="2846201" cy="423689"/>
            <a:chOff x="914395" y="1761431"/>
            <a:chExt cx="2761022" cy="423689"/>
          </a:xfrm>
          <a:solidFill>
            <a:srgbClr val="365F91"/>
          </a:solidFill>
        </p:grpSpPr>
        <p:sp>
          <p:nvSpPr>
            <p:cNvPr id="15" name="Rectangle : avec coins arrondis en haut 14">
              <a:extLst>
                <a:ext uri="{FF2B5EF4-FFF2-40B4-BE49-F238E27FC236}">
                  <a16:creationId xmlns:a16="http://schemas.microsoft.com/office/drawing/2014/main" id="{4E7A6F60-E92D-4E2E-BD66-91584A74E35B}"/>
                </a:ext>
              </a:extLst>
            </p:cNvPr>
            <p:cNvSpPr/>
            <p:nvPr/>
          </p:nvSpPr>
          <p:spPr>
            <a:xfrm>
              <a:off x="931930" y="1761431"/>
              <a:ext cx="2717074" cy="400109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2A89499-D403-4ED3-AE90-098DB0262B4A}"/>
                </a:ext>
              </a:extLst>
            </p:cNvPr>
            <p:cNvSpPr txBox="1"/>
            <p:nvPr/>
          </p:nvSpPr>
          <p:spPr>
            <a:xfrm>
              <a:off x="914395" y="1785010"/>
              <a:ext cx="27610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dirty="0">
                  <a:solidFill>
                    <a:schemeClr val="bg2"/>
                  </a:solidFill>
                  <a:latin typeface="Avenir Next LT Pro" panose="020B0504020202020204" pitchFamily="34" charset="0"/>
                </a:rPr>
                <a:t>Pérennité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009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9984DD-690C-4320-B514-51A46BEA2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fr-CA" dirty="0">
                <a:latin typeface="Avenir Next LT Pro Light" panose="020B0304020202020204" pitchFamily="34" charset="0"/>
              </a:rPr>
              <a:t>Annexes – exemples d’outils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0431911-7B11-49E2-8E6F-A9AB915ABA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21" y="483017"/>
            <a:ext cx="1783550" cy="14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712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520</Words>
  <Application>Microsoft Office PowerPoint</Application>
  <PresentationFormat>Grand écran</PresentationFormat>
  <Paragraphs>107</Paragraphs>
  <Slides>14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Avenir Next LT Pro</vt:lpstr>
      <vt:lpstr>Avenir Next LT Pro Light</vt:lpstr>
      <vt:lpstr>Calibri</vt:lpstr>
      <vt:lpstr>Calibri Light</vt:lpstr>
      <vt:lpstr>Thème Office</vt:lpstr>
      <vt:lpstr>adulte    Transition école vers la vie active</vt:lpstr>
      <vt:lpstr>La structure  TEVA - Estrie</vt:lpstr>
      <vt:lpstr>La démarche TEVA</vt:lpstr>
      <vt:lpstr>Présentation PowerPoint</vt:lpstr>
      <vt:lpstr>Présentation PowerPoint</vt:lpstr>
      <vt:lpstr>Déployer la démarche TEVA</vt:lpstr>
      <vt:lpstr>Soutien </vt:lpstr>
      <vt:lpstr>Les défis</vt:lpstr>
      <vt:lpstr>Annexes – exemples d’outils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Transition école vers la vie adulte</dc:title>
  <dc:creator>Fanny Bouffard</dc:creator>
  <cp:lastModifiedBy>Fanny Bouffard</cp:lastModifiedBy>
  <cp:revision>86</cp:revision>
  <dcterms:created xsi:type="dcterms:W3CDTF">2020-11-25T15:40:35Z</dcterms:created>
  <dcterms:modified xsi:type="dcterms:W3CDTF">2022-11-09T17:21:24Z</dcterms:modified>
</cp:coreProperties>
</file>